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notesMasterIdLst>
    <p:notesMasterId r:id="rId54"/>
  </p:notesMasterIdLst>
  <p:sldIdLst>
    <p:sldId id="256" r:id="rId2"/>
    <p:sldId id="263" r:id="rId3"/>
    <p:sldId id="264" r:id="rId4"/>
    <p:sldId id="281" r:id="rId5"/>
    <p:sldId id="321" r:id="rId6"/>
    <p:sldId id="318" r:id="rId7"/>
    <p:sldId id="319" r:id="rId8"/>
    <p:sldId id="320" r:id="rId9"/>
    <p:sldId id="284" r:id="rId10"/>
    <p:sldId id="301" r:id="rId11"/>
    <p:sldId id="295" r:id="rId12"/>
    <p:sldId id="280" r:id="rId13"/>
    <p:sldId id="296" r:id="rId14"/>
    <p:sldId id="297" r:id="rId15"/>
    <p:sldId id="298" r:id="rId16"/>
    <p:sldId id="299" r:id="rId17"/>
    <p:sldId id="300" r:id="rId18"/>
    <p:sldId id="303" r:id="rId19"/>
    <p:sldId id="291" r:id="rId20"/>
    <p:sldId id="292" r:id="rId21"/>
    <p:sldId id="325" r:id="rId22"/>
    <p:sldId id="290" r:id="rId23"/>
    <p:sldId id="323" r:id="rId24"/>
    <p:sldId id="326" r:id="rId25"/>
    <p:sldId id="324" r:id="rId26"/>
    <p:sldId id="327" r:id="rId27"/>
    <p:sldId id="311" r:id="rId28"/>
    <p:sldId id="304" r:id="rId29"/>
    <p:sldId id="305" r:id="rId30"/>
    <p:sldId id="306" r:id="rId31"/>
    <p:sldId id="308" r:id="rId32"/>
    <p:sldId id="307" r:id="rId33"/>
    <p:sldId id="309" r:id="rId34"/>
    <p:sldId id="302" r:id="rId35"/>
    <p:sldId id="329" r:id="rId36"/>
    <p:sldId id="328" r:id="rId37"/>
    <p:sldId id="330" r:id="rId38"/>
    <p:sldId id="282" r:id="rId39"/>
    <p:sldId id="312" r:id="rId40"/>
    <p:sldId id="310" r:id="rId41"/>
    <p:sldId id="294" r:id="rId42"/>
    <p:sldId id="293" r:id="rId43"/>
    <p:sldId id="313" r:id="rId44"/>
    <p:sldId id="288" r:id="rId45"/>
    <p:sldId id="314" r:id="rId46"/>
    <p:sldId id="289" r:id="rId47"/>
    <p:sldId id="275" r:id="rId48"/>
    <p:sldId id="273" r:id="rId49"/>
    <p:sldId id="286" r:id="rId50"/>
    <p:sldId id="316" r:id="rId51"/>
    <p:sldId id="317" r:id="rId52"/>
    <p:sldId id="31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>
      <p:cViewPr varScale="1">
        <p:scale>
          <a:sx n="99" d="100"/>
          <a:sy n="99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72E9F80F-D3EF-4146-921D-FD6AC1D96E54}"/>
    <pc:docChg chg="undo custSel addSld delSld modSld sldOrd">
      <pc:chgData name="Emily Crose" userId="5a1598ef78992c55" providerId="LiveId" clId="{72E9F80F-D3EF-4146-921D-FD6AC1D96E54}" dt="2023-04-13T12:25:21.471" v="3804" actId="6549"/>
      <pc:docMkLst>
        <pc:docMk/>
      </pc:docMkLst>
      <pc:sldChg chg="addSp delSp modSp mod setBg">
        <pc:chgData name="Emily Crose" userId="5a1598ef78992c55" providerId="LiveId" clId="{72E9F80F-D3EF-4146-921D-FD6AC1D96E54}" dt="2023-04-12T13:56:57.604" v="357" actId="403"/>
        <pc:sldMkLst>
          <pc:docMk/>
          <pc:sldMk cId="1938681844" sldId="256"/>
        </pc:sldMkLst>
        <pc:spChg chg="mo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2E9F80F-D3EF-4146-921D-FD6AC1D96E54}" dt="2023-04-12T13:56:57.604" v="357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9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11" creationId="{C885E190-58DD-42DD-A4A8-401E15C92A52}"/>
          </ac:spMkLst>
        </pc:spChg>
        <pc:spChg chg="add del">
          <ac:chgData name="Emily Crose" userId="5a1598ef78992c55" providerId="LiveId" clId="{72E9F80F-D3EF-4146-921D-FD6AC1D96E54}" dt="2023-04-12T13:56:47.139" v="349" actId="26606"/>
          <ac:spMkLst>
            <pc:docMk/>
            <pc:sldMk cId="1938681844" sldId="256"/>
            <ac:spMk id="14" creationId="{C885E190-58DD-42DD-A4A8-401E15C92A52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6" creationId="{A4322390-8B58-46BE-88EB-D9FD30C08743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8" creationId="{C885E190-58DD-42DD-A4A8-401E15C92A52}"/>
          </ac:spMkLst>
        </pc:spChg>
        <pc:picChg chg="add del">
          <ac:chgData name="Emily Crose" userId="5a1598ef78992c55" providerId="LiveId" clId="{72E9F80F-D3EF-4146-921D-FD6AC1D96E54}" dt="2023-04-12T13:56:39.323" v="347" actId="26606"/>
          <ac:picMkLst>
            <pc:docMk/>
            <pc:sldMk cId="1938681844" sldId="256"/>
            <ac:picMk id="5" creationId="{637E8E8F-00D3-3E9A-DCA3-E3898684FD78}"/>
          </ac:picMkLst>
        </pc:picChg>
        <pc:picChg chg="add del">
          <ac:chgData name="Emily Crose" userId="5a1598ef78992c55" providerId="LiveId" clId="{72E9F80F-D3EF-4146-921D-FD6AC1D96E54}" dt="2023-04-12T13:56:47.139" v="349" actId="26606"/>
          <ac:picMkLst>
            <pc:docMk/>
            <pc:sldMk cId="1938681844" sldId="256"/>
            <ac:picMk id="13" creationId="{38771DB2-B45B-6EC2-A8BF-DE343471E715}"/>
          </ac:picMkLst>
        </pc:picChg>
        <pc:picChg chg="add">
          <ac:chgData name="Emily Crose" userId="5a1598ef78992c55" providerId="LiveId" clId="{72E9F80F-D3EF-4146-921D-FD6AC1D96E54}" dt="2023-04-12T13:56:47.165" v="350" actId="26606"/>
          <ac:picMkLst>
            <pc:docMk/>
            <pc:sldMk cId="1938681844" sldId="256"/>
            <ac:picMk id="17" creationId="{637E8E8F-00D3-3E9A-DCA3-E3898684FD78}"/>
          </ac:picMkLst>
        </pc:picChg>
      </pc:sldChg>
      <pc:sldChg chg="addSp delSp modSp del mo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1617985472" sldId="258"/>
        </pc:sldMkLst>
        <pc:spChg chg="mod ord">
          <ac:chgData name="Emily Crose" userId="5a1598ef78992c55" providerId="LiveId" clId="{72E9F80F-D3EF-4146-921D-FD6AC1D96E54}" dt="2023-04-12T13:58:39.012" v="378" actId="27636"/>
          <ac:spMkLst>
            <pc:docMk/>
            <pc:sldMk cId="1617985472" sldId="258"/>
            <ac:spMk id="2" creationId="{FEDFBF7F-B0EA-9573-548F-B1E51C2E51C9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9" creationId="{5FA21C72-692C-49FD-9EB4-DDDDDEBD4BD6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11" creationId="{FBAF941A-6830-47A3-B63C-7C7B66AEA73B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1T16:04:00.467" v="28"/>
          <ac:spMkLst>
            <pc:docMk/>
            <pc:sldMk cId="1617985472" sldId="258"/>
            <ac:spMk id="16" creationId="{7AD7C5BE-418C-4A44-91BF-28E411F75BCA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1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3" creationId="{D27CF008-4B18-436D-B2D5-C1346C12438E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5" creationId="{CE22DAD8-5F67-4B73-ADA9-06EF381F7AD6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7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9" creationId="{D36F3EEA-55D4-4677-80E7-92D00B8F343B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1617985472" sldId="258"/>
            <ac:grpSpMk id="8" creationId="{B4DE830A-B531-4A3B-96F6-0ECE88B08555}"/>
          </ac:grpSpMkLst>
        </pc:grpChg>
        <pc:picChg chg="add del mod">
          <ac:chgData name="Emily Crose" userId="5a1598ef78992c55" providerId="LiveId" clId="{72E9F80F-D3EF-4146-921D-FD6AC1D96E54}" dt="2023-04-11T16:01:32.882" v="14" actId="478"/>
          <ac:picMkLst>
            <pc:docMk/>
            <pc:sldMk cId="1617985472" sldId="258"/>
            <ac:picMk id="4" creationId="{0AEF2FC9-FD8B-6712-A080-8E3F3D2A060E}"/>
          </ac:picMkLst>
        </pc:picChg>
        <pc:picChg chg="add mo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6" creationId="{E909DB86-C6E9-4323-D00F-EA4D209CE4D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3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7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Sp modSp mod setBg setClrOvrMap">
        <pc:chgData name="Emily Crose" userId="5a1598ef78992c55" providerId="LiveId" clId="{72E9F80F-D3EF-4146-921D-FD6AC1D96E54}" dt="2023-04-12T13:57:08.569" v="358" actId="26606"/>
        <pc:sldMkLst>
          <pc:docMk/>
          <pc:sldMk cId="3013550915" sldId="263"/>
        </pc:sldMkLst>
        <pc:spChg chg="mo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6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20" creationId="{69F01145-BEA3-4CBF-AA21-10077B948CA8}"/>
          </ac:picMkLst>
        </pc:picChg>
      </pc:sldChg>
      <pc:sldChg chg="addSp modSp mod setBg">
        <pc:chgData name="Emily Crose" userId="5a1598ef78992c55" providerId="LiveId" clId="{72E9F80F-D3EF-4146-921D-FD6AC1D96E54}" dt="2023-04-12T15:43:13.654" v="403" actId="20577"/>
        <pc:sldMkLst>
          <pc:docMk/>
          <pc:sldMk cId="370590328" sldId="264"/>
        </pc:sldMkLst>
        <pc:spChg chg="mod">
          <ac:chgData name="Emily Crose" userId="5a1598ef78992c55" providerId="LiveId" clId="{72E9F80F-D3EF-4146-921D-FD6AC1D96E54}" dt="2023-04-12T15:43:13.654" v="403" actId="20577"/>
          <ac:spMkLst>
            <pc:docMk/>
            <pc:sldMk cId="370590328" sldId="264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3" creationId="{C885E190-58DD-42DD-A4A8-401E15C92A52}"/>
          </ac:spMkLst>
        </pc:spChg>
        <pc:picChg chg="mo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9" creationId="{94AAE3AA-3759-4D28-B0EF-575F25A5146C}"/>
          </ac:picMkLst>
        </pc:picChg>
      </pc:sldChg>
      <pc:sldChg chg="addSp delSp modSp del mod or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3097047458" sldId="265"/>
        </pc:sldMkLst>
        <pc:spChg chg="mo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" creationId="{387556D4-EB97-BC07-A400-6F5045EBF3FB}"/>
          </ac:spMkLst>
        </pc:spChg>
        <pc:spChg chg="del">
          <ac:chgData name="Emily Crose" userId="5a1598ef78992c55" providerId="LiveId" clId="{72E9F80F-D3EF-4146-921D-FD6AC1D96E54}" dt="2023-04-11T16:03:33.850" v="19"/>
          <ac:spMkLst>
            <pc:docMk/>
            <pc:sldMk cId="3097047458" sldId="265"/>
            <ac:spMk id="3" creationId="{100ADCC2-6799-F5FB-BE96-CC8B58E09D8E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6" creationId="{221DB897-A621-4D5F-AC81-91199AC4370E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3097047458" sldId="265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5" creationId="{AC60179A-731E-D77A-6996-FBB702D508BD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7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Sp delSp modSp del mod setBg delDesignElem">
        <pc:chgData name="Emily Crose" userId="5a1598ef78992c55" providerId="LiveId" clId="{72E9F80F-D3EF-4146-921D-FD6AC1D96E54}" dt="2023-04-12T18:52:46.765" v="2785" actId="2696"/>
        <pc:sldMkLst>
          <pc:docMk/>
          <pc:sldMk cId="2973934259" sldId="266"/>
        </pc:sldMkLst>
        <pc:spChg chg="mo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" creationId="{8453C70C-D507-9421-0B22-893611559B6A}"/>
          </ac:spMkLst>
        </pc:spChg>
        <pc:spChg chg="del mod">
          <ac:chgData name="Emily Crose" userId="5a1598ef78992c55" providerId="LiveId" clId="{72E9F80F-D3EF-4146-921D-FD6AC1D96E54}" dt="2023-04-11T16:05:16.667" v="41" actId="26606"/>
          <ac:spMkLst>
            <pc:docMk/>
            <pc:sldMk cId="2973934259" sldId="266"/>
            <ac:spMk id="3" creationId="{EC91951E-2F0D-AA8A-423A-653253199D74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8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1" creationId="{D36F3EEA-55D4-4677-80E7-92D00B8F343B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6" creationId="{66D61E08-70C3-48D8-BEA0-787111DC30D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8" creationId="{FC55298F-0AE5-478E-AD2B-03C2614C583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0" creationId="{C180E4EA-0B63-4779-A895-7E90E71088F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2" creationId="{CEE01D9D-3DE8-4EED-B0D3-8F3C79CC767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4" creationId="{89AF5CE9-607F-43F4-8983-DCD6DA4051FD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6" creationId="{6EEA2DBD-9E1E-4521-8C01-F32AD18A89E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8" creationId="{15BBD2C1-BA9B-46A9-A27A-33498B169272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2973934259" sldId="266"/>
            <ac:grpSpMk id="9" creationId="{88C9B83F-64CD-41C1-925F-A08801FFD0BD}"/>
          </ac:grpSpMkLst>
        </pc:gr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2973934259" sldId="266"/>
            <ac:grpSpMk id="10" creationId="{6A761A44-A936-4382-8A16-7ED6A2903DD0}"/>
          </ac:grpSpMkLst>
        </pc:grpChg>
        <pc:picChg chg="add mo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5" creationId="{D62BBDE4-A139-87D2-A5F0-03E9E317CCF4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7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2" creationId="{A57C1A16-B8AB-4D99-A195-A38F556A6486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4" creationId="{F8A9B20B-D1DD-4573-B5EC-558029519236}"/>
          </ac:cxnSpMkLst>
        </pc:cxnChg>
      </pc:sldChg>
      <pc:sldChg chg="addSp delSp modSp del mod setBg setClrOvrMap delDesignElem">
        <pc:chgData name="Emily Crose" userId="5a1598ef78992c55" providerId="LiveId" clId="{72E9F80F-D3EF-4146-921D-FD6AC1D96E54}" dt="2023-04-12T18:52:46.765" v="2785" actId="2696"/>
        <pc:sldMkLst>
          <pc:docMk/>
          <pc:sldMk cId="1523269679" sldId="267"/>
        </pc:sldMkLst>
        <pc:spChg chg="mo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2" creationId="{101F6E27-3120-5F9B-64CB-17F4B2CAE047}"/>
          </ac:spMkLst>
        </pc:spChg>
        <pc:spChg chg="del mod">
          <ac:chgData name="Emily Crose" userId="5a1598ef78992c55" providerId="LiveId" clId="{72E9F80F-D3EF-4146-921D-FD6AC1D96E54}" dt="2023-04-11T16:05:06.908" v="40" actId="26606"/>
          <ac:spMkLst>
            <pc:docMk/>
            <pc:sldMk cId="1523269679" sldId="267"/>
            <ac:spMk id="3" creationId="{4FC09B11-92D9-AA04-EE07-AB36C82DCC1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9" creationId="{9F4444CE-BC8D-4D61-B303-4C05614E62AB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0" creationId="{F747F1B4-B831-4277-8AB0-32767F7EB7B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1" creationId="{73772B81-181F-48B7-8826-4D9686D15DF5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2" creationId="{D80CFA21-AB7C-4BEB-9BFF-05764FBBF3C6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3" creationId="{B2205F6E-03C6-4E92-877C-E2482F6599AA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4" creationId="{12F7E335-851A-4CAE-B09F-E657819D4600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6" creationId="{10B541F0-7F6E-402E-84D8-CF96EACA5FBC}"/>
          </ac:spMkLst>
        </pc:spChg>
        <pc:graphicFrameChg chg="add mod modGraphic">
          <ac:chgData name="Emily Crose" userId="5a1598ef78992c55" providerId="LiveId" clId="{72E9F80F-D3EF-4146-921D-FD6AC1D96E54}" dt="2023-04-12T13:58:58.058" v="381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modSp del">
        <pc:chgData name="Emily Crose" userId="5a1598ef78992c55" providerId="LiveId" clId="{72E9F80F-D3EF-4146-921D-FD6AC1D96E54}" dt="2023-04-12T18:52:46.765" v="2785" actId="2696"/>
        <pc:sldMkLst>
          <pc:docMk/>
          <pc:sldMk cId="2180029723" sldId="268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del mod setBg">
        <pc:chgData name="Emily Crose" userId="5a1598ef78992c55" providerId="LiveId" clId="{72E9F80F-D3EF-4146-921D-FD6AC1D96E54}" dt="2023-04-12T18:52:46.765" v="2785" actId="2696"/>
        <pc:sldMkLst>
          <pc:docMk/>
          <pc:sldMk cId="2134838018" sldId="269"/>
        </pc:sldMkLst>
        <pc:spChg chg="mo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" creationId="{CC838EF9-5C7E-1FBD-A4E0-9221242DD4EC}"/>
          </ac:spMkLst>
        </pc:spChg>
        <pc:spChg chg="del mod">
          <ac:chgData name="Emily Crose" userId="5a1598ef78992c55" providerId="LiveId" clId="{72E9F80F-D3EF-4146-921D-FD6AC1D96E54}" dt="2023-04-11T16:09:47.629" v="48"/>
          <ac:spMkLst>
            <pc:docMk/>
            <pc:sldMk cId="2134838018" sldId="269"/>
            <ac:spMk id="3" creationId="{F995DC66-7BDE-4A1D-36D2-035391A4A3D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5" creationId="{C0DC43A7-CF2A-802A-79B7-840F52D1254C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8" creationId="{94AAE3AA-3759-4D28-B0EF-575F25A5146C}"/>
          </ac:picMkLst>
        </pc:pic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574519622" sldId="27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3" creationId="{9643F112-8849-91E6-EB69-BED1D39278B9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542235107" sldId="271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3" creationId="{054FAE82-E658-7155-8C5C-85E4CD84FC6E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670941506" sldId="272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3" creationId="{E684CCC6-4AE2-893F-6744-9C32D43CB7C8}"/>
          </ac:spMkLst>
        </pc:spChg>
      </pc:sldChg>
      <pc:sldChg chg="addSp delSp modSp mod setBg delDesignElem">
        <pc:chgData name="Emily Crose" userId="5a1598ef78992c55" providerId="LiveId" clId="{72E9F80F-D3EF-4146-921D-FD6AC1D96E54}" dt="2023-04-12T13:56:30.255" v="345"/>
        <pc:sldMkLst>
          <pc:docMk/>
          <pc:sldMk cId="3750042030" sldId="273"/>
        </pc:sldMkLst>
        <pc:spChg chg="mod">
          <ac:chgData name="Emily Crose" userId="5a1598ef78992c55" providerId="LiveId" clId="{72E9F80F-D3EF-4146-921D-FD6AC1D96E54}" dt="2023-04-11T16:10:57.105" v="64" actId="20577"/>
          <ac:spMkLst>
            <pc:docMk/>
            <pc:sldMk cId="3750042030" sldId="273"/>
            <ac:spMk id="2" creationId="{AF44C982-F27D-660F-9E05-18F660F4497D}"/>
          </ac:spMkLst>
        </pc:spChg>
        <pc:spChg chg="del mod">
          <ac:chgData name="Emily Crose" userId="5a1598ef78992c55" providerId="LiveId" clId="{72E9F80F-D3EF-4146-921D-FD6AC1D96E54}" dt="2023-04-11T16:10:45.042" v="56" actId="26606"/>
          <ac:spMkLst>
            <pc:docMk/>
            <pc:sldMk cId="3750042030" sldId="273"/>
            <ac:spMk id="3" creationId="{F45E78B9-2B76-C15B-4FAD-019F32833356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5" creationId="{8B2A878B-CC9E-4401-8BAA-9D344B5AB8AE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7" creationId="{6DD53AF4-988B-41E6-AB9C-E5ADE7FCA86C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9" creationId="{E3E2BE66-B731-4E8F-92AE-434C347FE90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1" creationId="{1C04AA99-545A-4E18-A307-9651263861DF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3" creationId="{D21765B3-48FB-47ED-AFBD-CE583447188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5" creationId="{9908EBEC-783D-4C0E-AE8E-165D6FAC6CC5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7" creationId="{D9A05D3D-E46B-44B4-BDFD-F9F117379CA3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3750042030" sldId="273"/>
            <ac:grpSpMk id="9" creationId="{6A761A44-A936-4382-8A16-7ED6A2903DD0}"/>
          </ac:grpSpMkLst>
        </pc:grpChg>
        <pc:picChg chg="add">
          <ac:chgData name="Emily Crose" userId="5a1598ef78992c55" providerId="LiveId" clId="{72E9F80F-D3EF-4146-921D-FD6AC1D96E54}" dt="2023-04-11T16:10:45.042" v="56" actId="26606"/>
          <ac:picMkLst>
            <pc:docMk/>
            <pc:sldMk cId="3750042030" sldId="273"/>
            <ac:picMk id="5" creationId="{863BC60E-8D7B-49E9-EC19-0CF3DE823C4F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1" creationId="{D6329892-480C-49E2-BD6B-45E98C9537B0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3" creationId="{27138EE9-D930-4AF5-8DCA-D506DFDDAC69}"/>
          </ac:cxnSpMkLst>
        </pc:cxnChg>
      </pc:sldChg>
      <pc:sldChg chg="modSp add del mod ord">
        <pc:chgData name="Emily Crose" userId="5a1598ef78992c55" providerId="LiveId" clId="{72E9F80F-D3EF-4146-921D-FD6AC1D96E54}" dt="2023-04-12T19:32:10.849" v="3156" actId="2696"/>
        <pc:sldMkLst>
          <pc:docMk/>
          <pc:sldMk cId="2004189387" sldId="274"/>
        </pc:sldMkLst>
        <pc:spChg chg="mod">
          <ac:chgData name="Emily Crose" userId="5a1598ef78992c55" providerId="LiveId" clId="{72E9F80F-D3EF-4146-921D-FD6AC1D96E54}" dt="2023-04-12T15:58:22.194" v="447" actId="20577"/>
          <ac:spMkLst>
            <pc:docMk/>
            <pc:sldMk cId="2004189387" sldId="274"/>
            <ac:spMk id="2" creationId="{069A3439-69E9-F1FE-B8F7-605B4B8E5545}"/>
          </ac:spMkLst>
        </pc:spChg>
      </pc:sldChg>
      <pc:sldChg chg="modSp del">
        <pc:chgData name="Emily Crose" userId="5a1598ef78992c55" providerId="LiveId" clId="{72E9F80F-D3EF-4146-921D-FD6AC1D96E54}" dt="2023-04-12T15:43:51.782" v="405" actId="2696"/>
        <pc:sldMkLst>
          <pc:docMk/>
          <pc:sldMk cId="3873076881" sldId="274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2" creationId="{069A3439-69E9-F1FE-B8F7-605B4B8E554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3" creationId="{6DE9F48A-4055-A9BC-D003-61325B422A56}"/>
          </ac:spMkLst>
        </pc:spChg>
      </pc:sldChg>
      <pc:sldChg chg="addSp modSp mod ord setBg">
        <pc:chgData name="Emily Crose" userId="5a1598ef78992c55" providerId="LiveId" clId="{72E9F80F-D3EF-4146-921D-FD6AC1D96E54}" dt="2023-04-12T18:39:07.330" v="2334"/>
        <pc:sldMkLst>
          <pc:docMk/>
          <pc:sldMk cId="308818034" sldId="275"/>
        </pc:sldMkLst>
        <pc:spChg chg="mo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" creationId="{C6F90D2F-E7E9-3DEE-081A-96A04D9190F8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4" creationId="{FAB68464-A1D8-B17B-E951-E07A3A35CE8D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6" creationId="{94AAE3AA-3759-4D28-B0EF-575F25A5146C}"/>
          </ac:picMkLst>
        </pc:pic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3076984293" sldId="276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2" creationId="{2FD098B1-0412-424E-49DE-3F80E7AA834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3" creationId="{9E791FFB-9F3B-75BA-D539-11E5BAB941EF}"/>
          </ac:spMkLst>
        </pc:sp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2158119916" sldId="277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3" creationId="{940F9860-AD79-8C22-AF4B-170D69ACC5C7}"/>
          </ac:spMkLst>
        </pc:spChg>
      </pc:sldChg>
      <pc:sldChg chg="del">
        <pc:chgData name="Emily Crose" userId="5a1598ef78992c55" providerId="LiveId" clId="{72E9F80F-D3EF-4146-921D-FD6AC1D96E54}" dt="2023-04-12T18:56:35.450" v="2786" actId="2696"/>
        <pc:sldMkLst>
          <pc:docMk/>
          <pc:sldMk cId="3028504148" sldId="278"/>
        </pc:sldMkLst>
      </pc:sldChg>
      <pc:sldChg chg="modSp new del mod">
        <pc:chgData name="Emily Crose" userId="5a1598ef78992c55" providerId="LiveId" clId="{72E9F80F-D3EF-4146-921D-FD6AC1D96E54}" dt="2023-04-12T15:43:32.582" v="404" actId="47"/>
        <pc:sldMkLst>
          <pc:docMk/>
          <pc:sldMk cId="1200522443" sldId="279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2" creationId="{13BDB9A3-078A-CA71-4986-A5B00E3EF22A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3" creationId="{65ECBF3B-CD52-CAB3-BD18-A1EA929EC91E}"/>
          </ac:spMkLst>
        </pc:spChg>
      </pc:sldChg>
      <pc:sldChg chg="modSp add mod ord">
        <pc:chgData name="Emily Crose" userId="5a1598ef78992c55" providerId="LiveId" clId="{72E9F80F-D3EF-4146-921D-FD6AC1D96E54}" dt="2023-04-12T17:10:49.839" v="1402" actId="20577"/>
        <pc:sldMkLst>
          <pc:docMk/>
          <pc:sldMk cId="2037270368" sldId="280"/>
        </pc:sldMkLst>
        <pc:spChg chg="mod">
          <ac:chgData name="Emily Crose" userId="5a1598ef78992c55" providerId="LiveId" clId="{72E9F80F-D3EF-4146-921D-FD6AC1D96E54}" dt="2023-04-12T17:10:49.839" v="1402" actId="20577"/>
          <ac:spMkLst>
            <pc:docMk/>
            <pc:sldMk cId="2037270368" sldId="280"/>
            <ac:spMk id="3" creationId="{950CC701-8043-8543-E1EE-FA4124321963}"/>
          </ac:spMkLst>
        </pc:spChg>
      </pc:sldChg>
      <pc:sldChg chg="modSp new del mod">
        <pc:chgData name="Emily Crose" userId="5a1598ef78992c55" providerId="LiveId" clId="{72E9F80F-D3EF-4146-921D-FD6AC1D96E54}" dt="2023-04-12T15:43:51.782" v="405" actId="2696"/>
        <pc:sldMkLst>
          <pc:docMk/>
          <pc:sldMk cId="4105792156" sldId="28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2" creationId="{3098703F-A636-F379-84FE-D8BCAC9717B4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3" creationId="{950CC701-8043-8543-E1EE-FA4124321963}"/>
          </ac:spMkLst>
        </pc:spChg>
      </pc:sldChg>
      <pc:sldChg chg="addSp delSp modSp new mod setBg modClrScheme delDesignElem chgLayout">
        <pc:chgData name="Emily Crose" userId="5a1598ef78992c55" providerId="LiveId" clId="{72E9F80F-D3EF-4146-921D-FD6AC1D96E54}" dt="2023-04-12T13:58:18.193" v="370" actId="1076"/>
        <pc:sldMkLst>
          <pc:docMk/>
          <pc:sldMk cId="1522934318" sldId="281"/>
        </pc:sldMkLst>
        <pc:spChg chg="mod or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2" creationId="{C3D151A3-6188-BDAA-201B-179EF9999A52}"/>
          </ac:spMkLst>
        </pc:spChg>
        <pc:spChg chg="del mo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3" creationId="{7127B44A-7889-F9BD-ACD0-01D3190920D5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522934318" sldId="281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18.193" v="370" actId="1076"/>
          <ac:picMkLst>
            <pc:docMk/>
            <pc:sldMk cId="1522934318" sldId="281"/>
            <ac:picMk id="7" creationId="{A282A2FE-CBCB-4692-665A-1B8B1025ACF0}"/>
          </ac:picMkLst>
        </pc:picChg>
      </pc:sldChg>
      <pc:sldChg chg="addSp delSp modSp new mod ord setBg setClrOvrMap delDesignElem chgLayout">
        <pc:chgData name="Emily Crose" userId="5a1598ef78992c55" providerId="LiveId" clId="{72E9F80F-D3EF-4146-921D-FD6AC1D96E54}" dt="2023-04-12T18:58:33.732" v="2790"/>
        <pc:sldMkLst>
          <pc:docMk/>
          <pc:sldMk cId="171753628" sldId="282"/>
        </pc:sldMkLst>
        <pc:spChg chg="mod or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" creationId="{1AC29303-F989-9FC4-10E8-F01BBF24ABF5}"/>
          </ac:spMkLst>
        </pc:spChg>
        <pc:spChg chg="del mod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" creationId="{1A38B49C-9621-D308-EDD0-AB850B793AEB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2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4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6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9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0" creationId="{60817A52-B891-4228-A61E-0C0A57632DDA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3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5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6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7" creationId="{60817A52-B891-4228-A61E-0C0A57632DDA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71753628" sldId="282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7:19.122" v="360" actId="26606"/>
          <ac:picMkLst>
            <pc:docMk/>
            <pc:sldMk cId="171753628" sldId="282"/>
            <ac:picMk id="7" creationId="{F650252B-F2EF-D13A-91B8-C05D382E239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12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3" creationId="{69F01145-BEA3-4CBF-AA21-10077B948CA8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5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7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2" creationId="{69F01145-BEA3-4CBF-AA21-10077B948CA8}"/>
          </ac:picMkLst>
        </pc:picChg>
      </pc:sldChg>
      <pc:sldChg chg="addSp delSp modSp new del mod ord setBg modClrScheme chgLayout">
        <pc:chgData name="Emily Crose" userId="5a1598ef78992c55" providerId="LiveId" clId="{72E9F80F-D3EF-4146-921D-FD6AC1D96E54}" dt="2023-04-12T18:58:15.188" v="2788" actId="2696"/>
        <pc:sldMkLst>
          <pc:docMk/>
          <pc:sldMk cId="616023514" sldId="283"/>
        </pc:sldMkLst>
        <pc:spChg chg="mod or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" creationId="{37012CB1-7C46-5627-40EC-FD5740AE12B9}"/>
          </ac:spMkLst>
        </pc:spChg>
        <pc:spChg chg="del mod ord">
          <ac:chgData name="Emily Crose" userId="5a1598ef78992c55" providerId="LiveId" clId="{72E9F80F-D3EF-4146-921D-FD6AC1D96E54}" dt="2023-04-12T13:53:48.780" v="319" actId="700"/>
          <ac:spMkLst>
            <pc:docMk/>
            <pc:sldMk cId="616023514" sldId="283"/>
            <ac:spMk id="3" creationId="{7B738D53-DEAE-209E-3DF4-859324EB0C3C}"/>
          </ac:spMkLst>
        </pc:spChg>
        <pc:spChg chg="add del mod ord">
          <ac:chgData name="Emily Crose" userId="5a1598ef78992c55" providerId="LiveId" clId="{72E9F80F-D3EF-4146-921D-FD6AC1D96E54}" dt="2023-04-12T13:53:56.798" v="320"/>
          <ac:spMkLst>
            <pc:docMk/>
            <pc:sldMk cId="616023514" sldId="283"/>
            <ac:spMk id="4" creationId="{5632229B-472C-39AA-BF28-7B5079D2E0B2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1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6" creationId="{DBCF6B80-ABE9-D959-CACE-85B2C804FFF7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9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13:40:56.844" v="288" actId="14100"/>
        <pc:sldMkLst>
          <pc:docMk/>
          <pc:sldMk cId="3774444357" sldId="284"/>
        </pc:sldMkLst>
        <pc:spChg chg="del mod ord">
          <ac:chgData name="Emily Crose" userId="5a1598ef78992c55" providerId="LiveId" clId="{72E9F80F-D3EF-4146-921D-FD6AC1D96E54}" dt="2023-04-12T13:40:27.658" v="281" actId="478"/>
          <ac:spMkLst>
            <pc:docMk/>
            <pc:sldMk cId="3774444357" sldId="284"/>
            <ac:spMk id="2" creationId="{F57D496D-020D-206B-5073-74381D87C1DA}"/>
          </ac:spMkLst>
        </pc:spChg>
        <pc:spChg chg="del mod ord">
          <ac:chgData name="Emily Crose" userId="5a1598ef78992c55" providerId="LiveId" clId="{72E9F80F-D3EF-4146-921D-FD6AC1D96E54}" dt="2023-04-12T13:39:11.876" v="279" actId="700"/>
          <ac:spMkLst>
            <pc:docMk/>
            <pc:sldMk cId="3774444357" sldId="284"/>
            <ac:spMk id="3" creationId="{A48DC422-BDFC-F65D-BA20-6555A592CAD3}"/>
          </ac:spMkLst>
        </pc:spChg>
        <pc:spChg chg="add del mod ord">
          <ac:chgData name="Emily Crose" userId="5a1598ef78992c55" providerId="LiveId" clId="{72E9F80F-D3EF-4146-921D-FD6AC1D96E54}" dt="2023-04-12T13:40:24.094" v="280" actId="700"/>
          <ac:spMkLst>
            <pc:docMk/>
            <pc:sldMk cId="3774444357" sldId="284"/>
            <ac:spMk id="4" creationId="{CDEAAEB0-4BB4-F4F1-DF19-EB11D8B85453}"/>
          </ac:spMkLst>
        </pc:spChg>
        <pc:picChg chg="add mod">
          <ac:chgData name="Emily Crose" userId="5a1598ef78992c55" providerId="LiveId" clId="{72E9F80F-D3EF-4146-921D-FD6AC1D96E54}" dt="2023-04-12T13:40:56.844" v="288" actId="14100"/>
          <ac:picMkLst>
            <pc:docMk/>
            <pc:sldMk cId="3774444357" sldId="284"/>
            <ac:picMk id="6" creationId="{EF989088-BA30-3B3B-A784-C191EAA3639D}"/>
          </ac:picMkLst>
        </pc:picChg>
      </pc:sldChg>
      <pc:sldChg chg="addSp delSp modSp new del mod ord setBg setClrOvrMap">
        <pc:chgData name="Emily Crose" userId="5a1598ef78992c55" providerId="LiveId" clId="{72E9F80F-D3EF-4146-921D-FD6AC1D96E54}" dt="2023-04-12T18:57:54.792" v="2787" actId="47"/>
        <pc:sldMkLst>
          <pc:docMk/>
          <pc:sldMk cId="214520704" sldId="285"/>
        </pc:sldMkLst>
        <pc:spChg chg="mo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" creationId="{E37DE77A-CC6A-D102-5AAD-75AE92320CF3}"/>
          </ac:spMkLst>
        </pc:spChg>
        <pc:spChg chg="del">
          <ac:chgData name="Emily Crose" userId="5a1598ef78992c55" providerId="LiveId" clId="{72E9F80F-D3EF-4146-921D-FD6AC1D96E54}" dt="2023-04-12T13:55:31.293" v="324"/>
          <ac:spMkLst>
            <pc:docMk/>
            <pc:sldMk cId="214520704" sldId="285"/>
            <ac:spMk id="3" creationId="{A21921C7-6567-F62B-A46E-104DCA464901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20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6" creationId="{221DB897-A621-4D5F-AC81-91199AC4370E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7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30" creationId="{DE4D62F9-188E-4530-84C2-24BDEE4BEB82}"/>
          </ac:spMkLst>
        </pc:spChg>
        <pc:picChg chg="add mo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5" creationId="{AB7775FF-A31B-608C-1143-9E18ABCA2F1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8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3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5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9" creationId="{69F01145-BEA3-4CBF-AA21-10077B948CA8}"/>
          </ac:picMkLst>
        </pc:picChg>
      </pc:sldChg>
      <pc:sldChg chg="addSp delSp modSp new mod ord modClrScheme chgLayout">
        <pc:chgData name="Emily Crose" userId="5a1598ef78992c55" providerId="LiveId" clId="{72E9F80F-D3EF-4146-921D-FD6AC1D96E54}" dt="2023-04-12T19:32:34.142" v="3168" actId="20577"/>
        <pc:sldMkLst>
          <pc:docMk/>
          <pc:sldMk cId="363123182" sldId="286"/>
        </pc:sldMkLst>
        <pc:spChg chg="mod ord">
          <ac:chgData name="Emily Crose" userId="5a1598ef78992c55" providerId="LiveId" clId="{72E9F80F-D3EF-4146-921D-FD6AC1D96E54}" dt="2023-04-12T19:32:34.142" v="3168" actId="20577"/>
          <ac:spMkLst>
            <pc:docMk/>
            <pc:sldMk cId="363123182" sldId="286"/>
            <ac:spMk id="2" creationId="{07414F8B-F19F-B5DA-676F-CF2A365239EF}"/>
          </ac:spMkLst>
        </pc:spChg>
        <pc:spChg chg="add del mod ord">
          <ac:chgData name="Emily Crose" userId="5a1598ef78992c55" providerId="LiveId" clId="{72E9F80F-D3EF-4146-921D-FD6AC1D96E54}" dt="2023-04-12T19:03:14.896" v="2895" actId="26606"/>
          <ac:spMkLst>
            <pc:docMk/>
            <pc:sldMk cId="363123182" sldId="286"/>
            <ac:spMk id="3" creationId="{EFD3D128-A8E1-188D-1548-14D769D9FDEC}"/>
          </ac:spMkLst>
        </pc:spChg>
        <pc:graphicFrameChg chg="add mod">
          <ac:chgData name="Emily Crose" userId="5a1598ef78992c55" providerId="LiveId" clId="{72E9F80F-D3EF-4146-921D-FD6AC1D96E54}" dt="2023-04-12T19:04:42.058" v="3052" actId="20577"/>
          <ac:graphicFrameMkLst>
            <pc:docMk/>
            <pc:sldMk cId="363123182" sldId="286"/>
            <ac:graphicFrameMk id="5" creationId="{7B6131A3-D68C-6097-A809-5EFBABBE6970}"/>
          </ac:graphicFrameMkLst>
        </pc:graphicFrameChg>
      </pc:sldChg>
      <pc:sldChg chg="addSp delSp modSp new del mod ord setBg">
        <pc:chgData name="Emily Crose" userId="5a1598ef78992c55" providerId="LiveId" clId="{72E9F80F-D3EF-4146-921D-FD6AC1D96E54}" dt="2023-04-12T19:32:10.849" v="3156" actId="2696"/>
        <pc:sldMkLst>
          <pc:docMk/>
          <pc:sldMk cId="2221949335" sldId="287"/>
        </pc:sldMkLst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2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4" creationId="{D36F3EEA-55D4-4677-80E7-92D00B8F343B}"/>
          </ac:spMkLst>
        </pc:spChg>
        <pc:picChg chg="add del mod">
          <ac:chgData name="Emily Crose" userId="5a1598ef78992c55" providerId="LiveId" clId="{72E9F80F-D3EF-4146-921D-FD6AC1D96E54}" dt="2023-04-12T15:59:29.860" v="452" actId="478"/>
          <ac:picMkLst>
            <pc:docMk/>
            <pc:sldMk cId="2221949335" sldId="287"/>
            <ac:picMk id="3" creationId="{9313D3B9-5720-57C0-B299-1EDA5626953C}"/>
          </ac:picMkLst>
        </pc:picChg>
        <pc:picChg chg="add mod">
          <ac:chgData name="Emily Crose" userId="5a1598ef78992c55" providerId="LiveId" clId="{72E9F80F-D3EF-4146-921D-FD6AC1D96E54}" dt="2023-04-12T16:01:59.587" v="465" actId="1076"/>
          <ac:picMkLst>
            <pc:docMk/>
            <pc:sldMk cId="2221949335" sldId="287"/>
            <ac:picMk id="5" creationId="{BA876669-4C9F-637A-0EC6-B9DB23896FB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8" creationId="{94AAE3AA-3759-4D28-B0EF-575F25A5146C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3:27.893" v="492" actId="26606"/>
        <pc:sldMkLst>
          <pc:docMk/>
          <pc:sldMk cId="1951437833" sldId="288"/>
        </pc:sldMkLst>
        <pc:spChg chg="mo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" creationId="{EED12AE0-08A7-6E61-22A9-95125BF04C18}"/>
          </ac:spMkLst>
        </pc:spChg>
        <pc:spChg chg="del">
          <ac:chgData name="Emily Crose" userId="5a1598ef78992c55" providerId="LiveId" clId="{72E9F80F-D3EF-4146-921D-FD6AC1D96E54}" dt="2023-04-12T16:03:24.412" v="489"/>
          <ac:spMkLst>
            <pc:docMk/>
            <pc:sldMk cId="1951437833" sldId="288"/>
            <ac:spMk id="3" creationId="{A33464F5-9041-C8D0-2233-03D4C14E15D6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5" creationId="{8835736C-85DC-7BC6-4BC8-CD6E909A1AF9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8" creationId="{69F01145-BEA3-4CBF-AA21-10077B948CA8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5:15.916" v="526" actId="14100"/>
        <pc:sldMkLst>
          <pc:docMk/>
          <pc:sldMk cId="1232996250" sldId="289"/>
        </pc:sldMkLst>
        <pc:spChg chg="mo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" creationId="{37234F80-6AC0-E581-B4D2-E2B867C31DFC}"/>
          </ac:spMkLst>
        </pc:spChg>
        <pc:spChg chg="del">
          <ac:chgData name="Emily Crose" userId="5a1598ef78992c55" providerId="LiveId" clId="{72E9F80F-D3EF-4146-921D-FD6AC1D96E54}" dt="2023-04-12T16:04:35.949" v="494"/>
          <ac:spMkLst>
            <pc:docMk/>
            <pc:sldMk cId="1232996250" sldId="289"/>
            <ac:spMk id="3" creationId="{D27AD0C5-DBC4-4E8F-9B3E-F787EC38D8BD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5:15.916" v="526" actId="14100"/>
          <ac:picMkLst>
            <pc:docMk/>
            <pc:sldMk cId="1232996250" sldId="289"/>
            <ac:picMk id="5" creationId="{4DBD7B0E-8A0B-76AA-0124-9EE229EC4529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8" creationId="{69F01145-BEA3-4CBF-AA21-10077B948CA8}"/>
          </ac:picMkLst>
        </pc:picChg>
      </pc:sldChg>
      <pc:sldChg chg="addSp delSp modSp new mod ord setBg setClrOvrMap">
        <pc:chgData name="Emily Crose" userId="5a1598ef78992c55" providerId="LiveId" clId="{72E9F80F-D3EF-4146-921D-FD6AC1D96E54}" dt="2023-04-12T19:44:43.979" v="3398"/>
        <pc:sldMkLst>
          <pc:docMk/>
          <pc:sldMk cId="485207574" sldId="290"/>
        </pc:sldMkLst>
        <pc:spChg chg="mod">
          <ac:chgData name="Emily Crose" userId="5a1598ef78992c55" providerId="LiveId" clId="{72E9F80F-D3EF-4146-921D-FD6AC1D96E54}" dt="2023-04-12T17:20:31.062" v="2273" actId="26606"/>
          <ac:spMkLst>
            <pc:docMk/>
            <pc:sldMk cId="485207574" sldId="290"/>
            <ac:spMk id="2" creationId="{6913D3AD-4C55-38DC-888B-0A57080C2114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1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3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5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7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46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2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6" creationId="{B24996F8-180C-4DCB-8A26-DFA336CDEFBC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8" creationId="{630182B0-3559-41D5-9EBC-0BD86BEDAD09}"/>
          </ac:spMkLst>
        </pc:spChg>
        <pc:picChg chg="add del mod">
          <ac:chgData name="Emily Crose" userId="5a1598ef78992c55" providerId="LiveId" clId="{72E9F80F-D3EF-4146-921D-FD6AC1D96E54}" dt="2023-04-12T17:20:42.869" v="2274" actId="478"/>
          <ac:picMkLst>
            <pc:docMk/>
            <pc:sldMk cId="485207574" sldId="290"/>
            <ac:picMk id="4" creationId="{D3494C11-AFC0-8C12-F89D-358B76FD8C6D}"/>
          </ac:picMkLst>
        </pc:picChg>
        <pc:picChg chg="add mod">
          <ac:chgData name="Emily Crose" userId="5a1598ef78992c55" providerId="LiveId" clId="{72E9F80F-D3EF-4146-921D-FD6AC1D96E54}" dt="2023-04-12T17:21:22.213" v="2279" actId="1076"/>
          <ac:picMkLst>
            <pc:docMk/>
            <pc:sldMk cId="485207574" sldId="290"/>
            <ac:picMk id="6" creationId="{C7D2500F-DBCB-A27A-1925-FEB48850696C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3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2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8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50" creationId="{94AAE3AA-3759-4D28-B0EF-575F25A5146C}"/>
          </ac:picMkLst>
        </pc:picChg>
      </pc:sldChg>
      <pc:sldChg chg="addSp modSp new mod ord setBg">
        <pc:chgData name="Emily Crose" userId="5a1598ef78992c55" providerId="LiveId" clId="{72E9F80F-D3EF-4146-921D-FD6AC1D96E54}" dt="2023-04-12T17:31:38.663" v="2323"/>
        <pc:sldMkLst>
          <pc:docMk/>
          <pc:sldMk cId="404579954" sldId="291"/>
        </pc:sldMkLst>
        <pc:spChg chg="mo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" creationId="{0EBEFBFB-CBD7-C584-4EB6-B133216B919C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9" creationId="{C28D0172-F2E0-4763-9C35-F022664959D8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1" creationId="{9F2851FB-E841-4509-8A6D-A416376EA380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3" creationId="{DF6FB2B2-CE21-407F-B22E-302DADC2C3D3}"/>
          </ac:spMkLst>
        </pc:sp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5" creationId="{6AC7D913-60B7-4603-881B-831DA5D3A940}"/>
          </ac:picMkLst>
        </pc:picChg>
      </pc:sldChg>
      <pc:sldChg chg="addSp modSp new mod ord">
        <pc:chgData name="Emily Crose" userId="5a1598ef78992c55" providerId="LiveId" clId="{72E9F80F-D3EF-4146-921D-FD6AC1D96E54}" dt="2023-04-12T17:31:38.663" v="2323"/>
        <pc:sldMkLst>
          <pc:docMk/>
          <pc:sldMk cId="3867711299" sldId="292"/>
        </pc:sldMkLst>
        <pc:picChg chg="add mod">
          <ac:chgData name="Emily Crose" userId="5a1598ef78992c55" providerId="LiveId" clId="{72E9F80F-D3EF-4146-921D-FD6AC1D96E54}" dt="2023-04-12T16:11:14.499" v="585" actId="1076"/>
          <ac:picMkLst>
            <pc:docMk/>
            <pc:sldMk cId="3867711299" sldId="292"/>
            <ac:picMk id="3" creationId="{656B0482-372A-78B0-7BB7-9B3F8CF6917E}"/>
          </ac:picMkLst>
        </pc:picChg>
      </pc:sldChg>
      <pc:sldChg chg="addSp modSp new mod ord setBg setClrOvrMap">
        <pc:chgData name="Emily Crose" userId="5a1598ef78992c55" providerId="LiveId" clId="{72E9F80F-D3EF-4146-921D-FD6AC1D96E54}" dt="2023-04-12T19:44:21.149" v="3396" actId="14100"/>
        <pc:sldMkLst>
          <pc:docMk/>
          <pc:sldMk cId="159749001" sldId="293"/>
        </pc:sldMkLst>
        <pc:spChg chg="mod">
          <ac:chgData name="Emily Crose" userId="5a1598ef78992c55" providerId="LiveId" clId="{72E9F80F-D3EF-4146-921D-FD6AC1D96E54}" dt="2023-04-12T19:44:21.149" v="3396" actId="14100"/>
          <ac:spMkLst>
            <pc:docMk/>
            <pc:sldMk cId="159749001" sldId="293"/>
            <ac:spMk id="2" creationId="{A19B986F-E3C7-9FEA-676E-60ADA7608F55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4" creationId="{416EA939-D8EA-E9E5-B5C4-BFA0AD855FA7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7" creationId="{69F01145-BEA3-4CBF-AA21-10077B948CA8}"/>
          </ac:picMkLst>
        </pc:picChg>
      </pc:sldChg>
      <pc:sldChg chg="addSp delSp modSp new mod ord setBg modClrScheme setClrOvrMap chgLayout">
        <pc:chgData name="Emily Crose" userId="5a1598ef78992c55" providerId="LiveId" clId="{72E9F80F-D3EF-4146-921D-FD6AC1D96E54}" dt="2023-04-12T18:49:24.962" v="2780"/>
        <pc:sldMkLst>
          <pc:docMk/>
          <pc:sldMk cId="2986744623" sldId="294"/>
        </pc:sldMkLst>
        <pc:spChg chg="del mod ord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2" creationId="{2531BF45-579D-FB8D-733D-0B9EA6733EB8}"/>
          </ac:spMkLst>
        </pc:spChg>
        <pc:spChg chg="del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3" creationId="{6854F26D-620A-719E-F07C-A01E471EE8BA}"/>
          </ac:spMkLst>
        </pc:spChg>
        <pc:spChg chg="add mod or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" creationId="{DCE5D841-FE81-13C8-A48D-0E2AC40D719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1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3" creationId="{D27CF008-4B18-436D-B2D5-C1346C12438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5" creationId="{CE22DAD8-5F67-4B73-ADA9-06EF381F7AD6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7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9" creationId="{D36F3EEA-55D4-4677-80E7-92D00B8F343B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3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6" creationId="{D28BE0C3-2102-4820-B88B-A448B1840D14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0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3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4" creationId="{7810E80F-9C89-42DA-AC6A-CA9F6C0FEE1D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5" creationId="{35955B09-6DFD-41EE-8794-648DBC50B39F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6" creationId="{EA1C8458-DBAA-4D00-98AC-E9890360D5F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7" creationId="{A8D15A26-D50C-4BE5-8A59-321D90248097}"/>
          </ac:spMkLst>
        </pc:spChg>
        <pc:picChg chg="add mo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6" creationId="{EF693E97-F532-9796-515D-DF5A5B8DC9E4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1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3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7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9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5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9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2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17:06:14.351" v="1297" actId="26606"/>
        <pc:sldMkLst>
          <pc:docMk/>
          <pc:sldMk cId="3214558887" sldId="295"/>
        </pc:sldMkLst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" creationId="{4C8BC06B-D453-774F-3EEF-23E8776764FC}"/>
          </ac:spMkLst>
        </pc:spChg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3" creationId="{33C104BB-0767-E57B-5638-99A1875247EF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1" creationId="{A4322390-8B58-46BE-88EB-D9FD30C08743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3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5" creationId="{9C6B892E-C62C-852F-71BE-10692A7A9F9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7" creationId="{94AAE3AA-3759-4D28-B0EF-575F25A5146C}"/>
          </ac:picMkLst>
        </pc:picChg>
      </pc:sldChg>
      <pc:sldChg chg="addSp delSp modSp new mod setBg modClrScheme chgLayout">
        <pc:chgData name="Emily Crose" userId="5a1598ef78992c55" providerId="LiveId" clId="{72E9F80F-D3EF-4146-921D-FD6AC1D96E54}" dt="2023-04-12T17:06:20.806" v="1298" actId="26606"/>
        <pc:sldMkLst>
          <pc:docMk/>
          <pc:sldMk cId="1374118941" sldId="296"/>
        </pc:sldMkLst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2" creationId="{CA62F392-C3A5-3CD0-2437-ED47E9CB6AC5}"/>
          </ac:spMkLst>
        </pc:spChg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3" creationId="{37B1CF57-2738-A401-2856-11C77359ECE2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4" creationId="{2A369C63-4DF6-71B0-955E-17146FF027D9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5" creationId="{83249121-ED18-CFC5-F1A8-70671FAB1280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3" creationId="{A4322390-8B58-46BE-88EB-D9FD30C08743}"/>
          </ac:spMkLst>
        </pc:sp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7" creationId="{54188650-2C12-BE71-9B10-3B42E0AC2653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9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1:28.291" v="1520" actId="20577"/>
        <pc:sldMkLst>
          <pc:docMk/>
          <pc:sldMk cId="3807930273" sldId="297"/>
        </pc:sldMkLst>
        <pc:spChg chg="mod">
          <ac:chgData name="Emily Crose" userId="5a1598ef78992c55" providerId="LiveId" clId="{72E9F80F-D3EF-4146-921D-FD6AC1D96E54}" dt="2023-04-12T17:09:39.309" v="1313" actId="20577"/>
          <ac:spMkLst>
            <pc:docMk/>
            <pc:sldMk cId="3807930273" sldId="297"/>
            <ac:spMk id="2" creationId="{B4488259-66E9-6FC7-01D8-D73A26A41D00}"/>
          </ac:spMkLst>
        </pc:spChg>
        <pc:spChg chg="mod">
          <ac:chgData name="Emily Crose" userId="5a1598ef78992c55" providerId="LiveId" clId="{72E9F80F-D3EF-4146-921D-FD6AC1D96E54}" dt="2023-04-12T17:11:28.291" v="1520" actId="20577"/>
          <ac:spMkLst>
            <pc:docMk/>
            <pc:sldMk cId="3807930273" sldId="297"/>
            <ac:spMk id="3" creationId="{B02A944E-CA39-55A7-FBB9-01463F7CD680}"/>
          </ac:spMkLst>
        </pc:spChg>
      </pc:sldChg>
      <pc:sldChg chg="addSp modSp new mod setBg">
        <pc:chgData name="Emily Crose" userId="5a1598ef78992c55" providerId="LiveId" clId="{72E9F80F-D3EF-4146-921D-FD6AC1D96E54}" dt="2023-04-12T17:06:25.656" v="1299" actId="26606"/>
        <pc:sldMkLst>
          <pc:docMk/>
          <pc:sldMk cId="740302255" sldId="298"/>
        </pc:sldMkLst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5" creationId="{15C2C0B5-E164-A37F-4646-942A712E338E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7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2:08.814" v="1625" actId="20577"/>
        <pc:sldMkLst>
          <pc:docMk/>
          <pc:sldMk cId="3472812421" sldId="299"/>
        </pc:sldMkLst>
        <pc:spChg chg="mod">
          <ac:chgData name="Emily Crose" userId="5a1598ef78992c55" providerId="LiveId" clId="{72E9F80F-D3EF-4146-921D-FD6AC1D96E54}" dt="2023-04-12T17:09:37.246" v="1312" actId="20577"/>
          <ac:spMkLst>
            <pc:docMk/>
            <pc:sldMk cId="3472812421" sldId="299"/>
            <ac:spMk id="2" creationId="{9BAC0427-F797-D489-E2E9-DCF9560ECFE7}"/>
          </ac:spMkLst>
        </pc:spChg>
        <pc:spChg chg="mod">
          <ac:chgData name="Emily Crose" userId="5a1598ef78992c55" providerId="LiveId" clId="{72E9F80F-D3EF-4146-921D-FD6AC1D96E54}" dt="2023-04-12T17:12:08.814" v="1625" actId="20577"/>
          <ac:spMkLst>
            <pc:docMk/>
            <pc:sldMk cId="3472812421" sldId="299"/>
            <ac:spMk id="3" creationId="{03B50202-4651-9C8F-86CE-88F01336E089}"/>
          </ac:spMkLst>
        </pc:spChg>
      </pc:sldChg>
      <pc:sldChg chg="addSp modSp add mod setBg">
        <pc:chgData name="Emily Crose" userId="5a1598ef78992c55" providerId="LiveId" clId="{72E9F80F-D3EF-4146-921D-FD6AC1D96E54}" dt="2023-04-12T17:06:34.515" v="1300" actId="26606"/>
        <pc:sldMkLst>
          <pc:docMk/>
          <pc:sldMk cId="2194696514" sldId="300"/>
        </pc:sldMkLst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5" creationId="{DFDA5F22-4112-FEA6-3538-C7F035F452E2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7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72E9F80F-D3EF-4146-921D-FD6AC1D96E54}" dt="2023-04-12T16:56:30.898" v="1147" actId="14100"/>
        <pc:sldMkLst>
          <pc:docMk/>
          <pc:sldMk cId="561975312" sldId="301"/>
        </pc:sldMkLst>
        <pc:spChg chg="add mod ord">
          <ac:chgData name="Emily Crose" userId="5a1598ef78992c55" providerId="LiveId" clId="{72E9F80F-D3EF-4146-921D-FD6AC1D96E54}" dt="2023-04-12T16:56:30.898" v="1147" actId="14100"/>
          <ac:spMkLst>
            <pc:docMk/>
            <pc:sldMk cId="561975312" sldId="301"/>
            <ac:spMk id="4" creationId="{6723C983-99FB-7DD7-04FA-A94D3DDE340E}"/>
          </ac:spMkLst>
        </pc:spChg>
        <pc:spChg chg="add del mod or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5" creationId="{74E7B241-F8CD-0B55-465C-244AC8578A7D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2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7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8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9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0" creationId="{20F6071B-48FA-4685-A9C9-A7B21E1C14CC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1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2" creationId="{8C56044C-1580-4C45-8AA3-F2A07478B455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3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4" creationId="{51A8E3CE-561F-42BE-B6A2-FBE96F9A8280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5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6" creationId="{7DE548AA-7E1A-497C-8B79-C74F42ACFB16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0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3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4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5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6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7" creationId="{F98810A7-E114-447A-A7D6-69B27CFB5650}"/>
          </ac:spMkLst>
        </pc:spChg>
        <pc:picChg chg="add mod or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3" creationId="{27D6BFFA-B042-5E8F-B1DA-3FB2E3F94B62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7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0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3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4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5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6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8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2" creationId="{69F01145-BEA3-4CBF-AA21-10077B948CA8}"/>
          </ac:picMkLst>
        </pc:picChg>
      </pc:sldChg>
      <pc:sldChg chg="addSp modSp new mod setBg modNotesTx">
        <pc:chgData name="Emily Crose" userId="5a1598ef78992c55" providerId="LiveId" clId="{72E9F80F-D3EF-4146-921D-FD6AC1D96E54}" dt="2023-04-12T17:05:54.565" v="1296" actId="20577"/>
        <pc:sldMkLst>
          <pc:docMk/>
          <pc:sldMk cId="67221590" sldId="302"/>
        </pc:sldMkLst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" creationId="{94DA459A-6A92-CB3D-AE78-91EBE91CF322}"/>
          </ac:spMkLst>
        </pc:spChg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3" creationId="{14198208-9A9C-A65C-0150-6F37014E9348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5" creationId="{95380095-86F7-8BF4-E1F5-9695CD91D51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8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3:07.418" v="1788" actId="20577"/>
        <pc:sldMkLst>
          <pc:docMk/>
          <pc:sldMk cId="1619475500" sldId="303"/>
        </pc:sldMkLst>
        <pc:spChg chg="mod">
          <ac:chgData name="Emily Crose" userId="5a1598ef78992c55" providerId="LiveId" clId="{72E9F80F-D3EF-4146-921D-FD6AC1D96E54}" dt="2023-04-12T17:09:33.146" v="1310" actId="20577"/>
          <ac:spMkLst>
            <pc:docMk/>
            <pc:sldMk cId="1619475500" sldId="303"/>
            <ac:spMk id="2" creationId="{ADEC1E84-9B5A-1CF1-C1AA-E95B18C2E50B}"/>
          </ac:spMkLst>
        </pc:spChg>
        <pc:spChg chg="mod">
          <ac:chgData name="Emily Crose" userId="5a1598ef78992c55" providerId="LiveId" clId="{72E9F80F-D3EF-4146-921D-FD6AC1D96E54}" dt="2023-04-12T17:13:07.418" v="1788" actId="20577"/>
          <ac:spMkLst>
            <pc:docMk/>
            <pc:sldMk cId="1619475500" sldId="303"/>
            <ac:spMk id="3" creationId="{28A35257-1E86-AD47-DE3F-10CD479D2218}"/>
          </ac:spMkLst>
        </pc:spChg>
      </pc:sldChg>
      <pc:sldChg chg="addSp delSp modSp new mod setBg modClrScheme chgLayout">
        <pc:chgData name="Emily Crose" userId="5a1598ef78992c55" providerId="LiveId" clId="{72E9F80F-D3EF-4146-921D-FD6AC1D96E54}" dt="2023-04-12T19:26:45.749" v="3152" actId="26606"/>
        <pc:sldMkLst>
          <pc:docMk/>
          <pc:sldMk cId="3867894299" sldId="304"/>
        </pc:sldMkLst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2" creationId="{FE5290A4-D359-90DB-304D-0374005F32D8}"/>
          </ac:spMkLst>
        </pc:spChg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3" creationId="{4A98323B-7D57-7671-600C-01C67392505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" creationId="{E7B1F605-46ED-A796-8807-1AF24E0689F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14" creationId="{4FA533C5-33E3-4611-AF9F-72811D8B26A6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0" creationId="{87F0FDC4-AD8C-47D9-9131-623C98ADB0AE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2" creationId="{DDCA251B-4F28-43A9-A5FD-47101E24C81F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4" creationId="{27B3E067-68A1-4E6F-8B2A-DF0DC2803F92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6" creationId="{148F0EEF-7B63-4EC4-96D4-6AFBF46B1A58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8" creationId="{4FB5E673-6D85-4457-A048-FD09048DCEC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37" creationId="{4FA533C5-33E3-4611-AF9F-72811D8B26A6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3" creationId="{87F0FDC4-AD8C-47D9-9131-623C98ADB0AE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5" creationId="{59EC6FFF-3949-4638-A265-B1515909B9F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7" creationId="{8C05BC5F-3118-49D0-B18C-5D9CC922C23D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9" creationId="{9A4B1E59-3C8A-453C-B841-6AB3B0CF7069}"/>
          </ac:spMkLst>
        </pc:sp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0" creationId="{91B28F63-CF00-448F-B141-FE33C33B1891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2" creationId="{2AE609E2-8522-44E4-9077-980E5BCF3E14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6" creationId="{8949AD42-25FD-4C3D-9EEE-B7FEC5809988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8" creationId="{6AC7D913-60B7-4603-881B-831DA5D3A940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3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5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9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41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17:17:13.680" v="2121" actId="20577"/>
        <pc:sldMkLst>
          <pc:docMk/>
          <pc:sldMk cId="523218182" sldId="305"/>
        </pc:sldMkLst>
        <pc:spChg chg="mod">
          <ac:chgData name="Emily Crose" userId="5a1598ef78992c55" providerId="LiveId" clId="{72E9F80F-D3EF-4146-921D-FD6AC1D96E54}" dt="2023-04-12T17:14:39.151" v="1828" actId="20577"/>
          <ac:spMkLst>
            <pc:docMk/>
            <pc:sldMk cId="523218182" sldId="305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13.680" v="2121" actId="20577"/>
          <ac:spMkLst>
            <pc:docMk/>
            <pc:sldMk cId="523218182" sldId="305"/>
            <ac:spMk id="3" creationId="{15851888-579B-E525-A98D-0C32941FC500}"/>
          </ac:spMkLst>
        </pc:spChg>
      </pc:sldChg>
      <pc:sldChg chg="addSp delSp modSp add mod setBg">
        <pc:chgData name="Emily Crose" userId="5a1598ef78992c55" providerId="LiveId" clId="{72E9F80F-D3EF-4146-921D-FD6AC1D96E54}" dt="2023-04-13T12:25:21.471" v="3804" actId="6549"/>
        <pc:sldMkLst>
          <pc:docMk/>
          <pc:sldMk cId="772926212" sldId="306"/>
        </pc:sldMkLst>
        <pc:spChg chg="mod">
          <ac:chgData name="Emily Crose" userId="5a1598ef78992c55" providerId="LiveId" clId="{72E9F80F-D3EF-4146-921D-FD6AC1D96E54}" dt="2023-04-13T12:25:21.471" v="3804" actId="6549"/>
          <ac:spMkLst>
            <pc:docMk/>
            <pc:sldMk cId="772926212" sldId="306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3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5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7" creationId="{60817A52-B891-4228-A61E-0C0A57632DDA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8" creationId="{630182B0-3559-41D5-9EBC-0BD86BEDAD09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47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3" creationId="{D28BE0C3-2102-4820-B88B-A448B1840D14}"/>
          </ac:spMkLst>
        </pc:sp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7" creationId="{0EE44A37-B8B1-97A2-BB34-984C913413D2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9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3" creationId="{94AAE3AA-3759-4D28-B0EF-575F25A5146C}"/>
          </ac:picMkLst>
        </pc:picChg>
        <pc:picChg chg="add mod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7" creationId="{78D3E2AD-706C-CAEF-EBA8-3030667166E9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3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9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51" creationId="{94AAE3AA-3759-4D28-B0EF-575F25A5146C}"/>
          </ac:picMkLst>
        </pc:picChg>
      </pc:sldChg>
      <pc:sldChg chg="addSp delSp modSp add mod setBg">
        <pc:chgData name="Emily Crose" userId="5a1598ef78992c55" providerId="LiveId" clId="{72E9F80F-D3EF-4146-921D-FD6AC1D96E54}" dt="2023-04-12T17:27:01.610" v="2286" actId="26606"/>
        <pc:sldMkLst>
          <pc:docMk/>
          <pc:sldMk cId="1745240289" sldId="307"/>
        </pc:sldMkLst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3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5" creationId="{C885E190-58DD-42DD-A4A8-401E15C92A52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2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0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3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5" creationId="{B24996F8-180C-4DCB-8A26-DFA336CDEFBC}"/>
          </ac:spMkLst>
        </pc:sp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7" creationId="{DB7C20BC-AA43-A37B-C9A4-E0DD06F4FF62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9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9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1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2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6" creationId="{8146B2E8-0CBB-56AB-38D9-C60A33EBC4D4}"/>
          </ac:picMkLst>
        </pc:picChg>
      </pc:sldChg>
      <pc:sldChg chg="modSp add mod">
        <pc:chgData name="Emily Crose" userId="5a1598ef78992c55" providerId="LiveId" clId="{72E9F80F-D3EF-4146-921D-FD6AC1D96E54}" dt="2023-04-12T17:17:44.468" v="2152" actId="20577"/>
        <pc:sldMkLst>
          <pc:docMk/>
          <pc:sldMk cId="2732764645" sldId="308"/>
        </pc:sldMkLst>
        <pc:spChg chg="mod">
          <ac:chgData name="Emily Crose" userId="5a1598ef78992c55" providerId="LiveId" clId="{72E9F80F-D3EF-4146-921D-FD6AC1D96E54}" dt="2023-04-12T17:16:24.433" v="1979" actId="20577"/>
          <ac:spMkLst>
            <pc:docMk/>
            <pc:sldMk cId="2732764645" sldId="308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44.468" v="2152" actId="20577"/>
          <ac:spMkLst>
            <pc:docMk/>
            <pc:sldMk cId="2732764645" sldId="308"/>
            <ac:spMk id="3" creationId="{15851888-579B-E525-A98D-0C32941FC500}"/>
          </ac:spMkLst>
        </pc:spChg>
      </pc:sldChg>
      <pc:sldChg chg="addSp delSp modSp add mod">
        <pc:chgData name="Emily Crose" userId="5a1598ef78992c55" providerId="LiveId" clId="{72E9F80F-D3EF-4146-921D-FD6AC1D96E54}" dt="2023-04-12T18:33:31.107" v="2328" actId="22"/>
        <pc:sldMkLst>
          <pc:docMk/>
          <pc:sldMk cId="2233240667" sldId="309"/>
        </pc:sldMkLst>
        <pc:spChg chg="mod">
          <ac:chgData name="Emily Crose" userId="5a1598ef78992c55" providerId="LiveId" clId="{72E9F80F-D3EF-4146-921D-FD6AC1D96E54}" dt="2023-04-12T17:16:27.693" v="1981" actId="20577"/>
          <ac:spMkLst>
            <pc:docMk/>
            <pc:sldMk cId="2233240667" sldId="309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9:18.310" v="2267" actId="20577"/>
          <ac:spMkLst>
            <pc:docMk/>
            <pc:sldMk cId="2233240667" sldId="309"/>
            <ac:spMk id="3" creationId="{15851888-579B-E525-A98D-0C32941FC500}"/>
          </ac:spMkLst>
        </pc:spChg>
        <pc:spChg chg="add del">
          <ac:chgData name="Emily Crose" userId="5a1598ef78992c55" providerId="LiveId" clId="{72E9F80F-D3EF-4146-921D-FD6AC1D96E54}" dt="2023-04-12T18:33:19.123" v="2326" actId="22"/>
          <ac:spMkLst>
            <pc:docMk/>
            <pc:sldMk cId="2233240667" sldId="309"/>
            <ac:spMk id="5" creationId="{33B78B74-1767-E99D-AD19-AD0CBBDBBEEE}"/>
          </ac:spMkLst>
        </pc:spChg>
        <pc:spChg chg="add del">
          <ac:chgData name="Emily Crose" userId="5a1598ef78992c55" providerId="LiveId" clId="{72E9F80F-D3EF-4146-921D-FD6AC1D96E54}" dt="2023-04-12T18:33:31.107" v="2328" actId="22"/>
          <ac:spMkLst>
            <pc:docMk/>
            <pc:sldMk cId="2233240667" sldId="309"/>
            <ac:spMk id="7" creationId="{5DAFC898-DF31-987D-62AA-7A0FC7486AD9}"/>
          </ac:spMkLst>
        </pc:spChg>
      </pc:sldChg>
      <pc:sldChg chg="addSp delSp modSp new mod ord setBg modClrScheme chgLayout">
        <pc:chgData name="Emily Crose" userId="5a1598ef78992c55" providerId="LiveId" clId="{72E9F80F-D3EF-4146-921D-FD6AC1D96E54}" dt="2023-04-12T18:49:30.477" v="2782"/>
        <pc:sldMkLst>
          <pc:docMk/>
          <pc:sldMk cId="668143365" sldId="310"/>
        </pc:sldMkLst>
        <pc:spChg chg="mod ord">
          <ac:chgData name="Emily Crose" userId="5a1598ef78992c55" providerId="LiveId" clId="{72E9F80F-D3EF-4146-921D-FD6AC1D96E54}" dt="2023-04-12T17:30:04.641" v="2320" actId="1076"/>
          <ac:spMkLst>
            <pc:docMk/>
            <pc:sldMk cId="668143365" sldId="310"/>
            <ac:spMk id="2" creationId="{3D3D73AF-0F44-E3C9-CB28-E05BA760617B}"/>
          </ac:spMkLst>
        </pc:spChg>
        <pc:spChg chg="del">
          <ac:chgData name="Emily Crose" userId="5a1598ef78992c55" providerId="LiveId" clId="{72E9F80F-D3EF-4146-921D-FD6AC1D96E54}" dt="2023-04-12T17:29:19.956" v="2305"/>
          <ac:spMkLst>
            <pc:docMk/>
            <pc:sldMk cId="668143365" sldId="310"/>
            <ac:spMk id="3" creationId="{B47B1817-6F98-75B2-EA98-FB1C29EC3764}"/>
          </ac:spMkLst>
        </pc:spChg>
        <pc:spChg chg="add del mod ord">
          <ac:chgData name="Emily Crose" userId="5a1598ef78992c55" providerId="LiveId" clId="{72E9F80F-D3EF-4146-921D-FD6AC1D96E54}" dt="2023-04-12T17:29:41.908" v="2313" actId="478"/>
          <ac:spMkLst>
            <pc:docMk/>
            <pc:sldMk cId="668143365" sldId="310"/>
            <ac:spMk id="8" creationId="{F161AC8F-C5BA-05D2-A9E0-0345F856E74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17" creationId="{D42CF425-7213-4F89-B0FF-4C2BDDD9C680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3" creationId="{202A25CB-1ED1-4C87-AB49-8D3BC684D1C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5" creationId="{7D9681AB-65CF-47E9-9FA3-7B05D6349977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7" creationId="{8FCA736E-BDE3-4D4D-8D87-E9AE79250CFF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9" creationId="{129AA25D-1E7A-4074-BF68-D55A83B81BB0}"/>
          </ac:spMkLst>
        </pc:spChg>
        <pc:picChg chg="add mod ord">
          <ac:chgData name="Emily Crose" userId="5a1598ef78992c55" providerId="LiveId" clId="{72E9F80F-D3EF-4146-921D-FD6AC1D96E54}" dt="2023-04-12T17:30:12.139" v="2321" actId="1076"/>
          <ac:picMkLst>
            <pc:docMk/>
            <pc:sldMk cId="668143365" sldId="310"/>
            <ac:picMk id="5" creationId="{367EA104-8B4F-1B67-DCA3-E2A989B1DED6}"/>
          </ac:picMkLst>
        </pc:picChg>
        <pc:picChg chg="add mo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7" creationId="{722D8425-0CEE-FF80-A9D8-4F5822623217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3" creationId="{412E3267-7ABE-412B-8580-47EC0D1F61FE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5" creationId="{20B62C5A-2250-4380-AB23-DB87446CCED0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9" creationId="{D35DA97D-88F8-4249-B650-4FC9FD50A382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21" creationId="{43F38673-6E30-4BAE-AC67-0B283EBF4291}"/>
          </ac:picMkLst>
        </pc:picChg>
      </pc:sldChg>
      <pc:sldChg chg="delSp add del setBg delDesignElem">
        <pc:chgData name="Emily Crose" userId="5a1598ef78992c55" providerId="LiveId" clId="{72E9F80F-D3EF-4146-921D-FD6AC1D96E54}" dt="2023-04-12T18:33:41.604" v="2331" actId="2696"/>
        <pc:sldMkLst>
          <pc:docMk/>
          <pc:sldMk cId="3105156888" sldId="311"/>
        </pc:sldMkLst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2" creationId="{989BE678-777B-482A-A616-FEDC47B162E5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8" creationId="{D28BE0C3-2102-4820-B88B-A448B1840D14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20" creationId="{C885E190-58DD-42DD-A4A8-401E15C92A52}"/>
          </ac:spMkLst>
        </pc:sp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8" creationId="{DF19BAF3-7E20-4B9D-B544-BABAEEA1FA75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0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4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6" creationId="{94AAE3AA-3759-4D28-B0EF-575F25A5146C}"/>
          </ac:picMkLst>
        </pc:picChg>
      </pc:sldChg>
      <pc:sldChg chg="add ord">
        <pc:chgData name="Emily Crose" userId="5a1598ef78992c55" providerId="LiveId" clId="{72E9F80F-D3EF-4146-921D-FD6AC1D96E54}" dt="2023-04-12T19:42:04.282" v="3348"/>
        <pc:sldMkLst>
          <pc:docMk/>
          <pc:sldMk cId="4199864968" sldId="311"/>
        </pc:sldMkLst>
      </pc:sldChg>
      <pc:sldChg chg="addSp delSp modSp new mod setBg">
        <pc:chgData name="Emily Crose" userId="5a1598ef78992c55" providerId="LiveId" clId="{72E9F80F-D3EF-4146-921D-FD6AC1D96E54}" dt="2023-04-12T18:42:16.769" v="2365" actId="26606"/>
        <pc:sldMkLst>
          <pc:docMk/>
          <pc:sldMk cId="466718263" sldId="312"/>
        </pc:sldMkLst>
        <pc:spChg chg="mo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" creationId="{34BEC324-8DDB-3BD0-5321-776F990EDDA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2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8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20" creationId="{4A5788BB-481F-4FC7-AD49-73D20DDD6AE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2" creationId="{D36F3EEA-55D4-4677-80E7-92D00B8F343B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5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30" creationId="{E4F17063-EDA4-417B-946F-BA357F3B390D}"/>
          </ac:spMkLst>
        </pc:sp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4" creationId="{6AB924BA-2EC5-F523-23E7-E8BE7828C3A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8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3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7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9" creationId="{A687C8D3-B475-C74B-1000-93F2097038DC}"/>
          </ac:picMkLst>
        </pc:picChg>
      </pc:sldChg>
      <pc:sldChg chg="modSp new mod ord">
        <pc:chgData name="Emily Crose" userId="5a1598ef78992c55" providerId="LiveId" clId="{72E9F80F-D3EF-4146-921D-FD6AC1D96E54}" dt="2023-04-12T18:48:07.294" v="2628"/>
        <pc:sldMkLst>
          <pc:docMk/>
          <pc:sldMk cId="3282842818" sldId="313"/>
        </pc:sldMkLst>
        <pc:spChg chg="mod">
          <ac:chgData name="Emily Crose" userId="5a1598ef78992c55" providerId="LiveId" clId="{72E9F80F-D3EF-4146-921D-FD6AC1D96E54}" dt="2023-04-12T18:42:36.946" v="2392" actId="20577"/>
          <ac:spMkLst>
            <pc:docMk/>
            <pc:sldMk cId="3282842818" sldId="313"/>
            <ac:spMk id="2" creationId="{479A3794-F579-ABEC-77DF-2D8BCE9725FB}"/>
          </ac:spMkLst>
        </pc:spChg>
        <pc:spChg chg="mod">
          <ac:chgData name="Emily Crose" userId="5a1598ef78992c55" providerId="LiveId" clId="{72E9F80F-D3EF-4146-921D-FD6AC1D96E54}" dt="2023-04-12T18:47:53.914" v="2626" actId="20577"/>
          <ac:spMkLst>
            <pc:docMk/>
            <pc:sldMk cId="3282842818" sldId="313"/>
            <ac:spMk id="3" creationId="{FCEA7CD9-68FE-DA6A-5082-851DED9C6C5B}"/>
          </ac:spMkLst>
        </pc:spChg>
      </pc:sldChg>
      <pc:sldChg chg="modSp new mod">
        <pc:chgData name="Emily Crose" userId="5a1598ef78992c55" providerId="LiveId" clId="{72E9F80F-D3EF-4146-921D-FD6AC1D96E54}" dt="2023-04-12T18:48:53.972" v="2774" actId="20577"/>
        <pc:sldMkLst>
          <pc:docMk/>
          <pc:sldMk cId="898466279" sldId="314"/>
        </pc:sldMkLst>
        <pc:spChg chg="mod">
          <ac:chgData name="Emily Crose" userId="5a1598ef78992c55" providerId="LiveId" clId="{72E9F80F-D3EF-4146-921D-FD6AC1D96E54}" dt="2023-04-12T18:48:17.010" v="2652" actId="20577"/>
          <ac:spMkLst>
            <pc:docMk/>
            <pc:sldMk cId="898466279" sldId="314"/>
            <ac:spMk id="2" creationId="{B8725200-725F-F3B6-31F6-6BB5F5CC8543}"/>
          </ac:spMkLst>
        </pc:spChg>
        <pc:spChg chg="mod">
          <ac:chgData name="Emily Crose" userId="5a1598ef78992c55" providerId="LiveId" clId="{72E9F80F-D3EF-4146-921D-FD6AC1D96E54}" dt="2023-04-12T18:48:53.972" v="2774" actId="20577"/>
          <ac:spMkLst>
            <pc:docMk/>
            <pc:sldMk cId="898466279" sldId="314"/>
            <ac:spMk id="3" creationId="{F3466918-61BB-CFF0-D667-B6E226821F1A}"/>
          </ac:spMkLst>
        </pc:spChg>
      </pc:sldChg>
      <pc:sldChg chg="addSp modSp new mod setBg">
        <pc:chgData name="Emily Crose" userId="5a1598ef78992c55" providerId="LiveId" clId="{72E9F80F-D3EF-4146-921D-FD6AC1D96E54}" dt="2023-04-12T19:23:53.140" v="3149" actId="26606"/>
        <pc:sldMkLst>
          <pc:docMk/>
          <pc:sldMk cId="2640818220" sldId="315"/>
        </pc:sldMkLst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2" creationId="{62A202FC-678B-A63C-3068-B968DDE38759}"/>
          </ac:spMkLst>
        </pc:spChg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3" creationId="{5ABF37CC-1017-870F-E793-231488C499C1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8" creationId="{923E8915-D2AA-4327-A45A-972C3CA9574B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0" creationId="{8302FC3C-9804-4950-B721-5FD704BA6065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6" creationId="{F3798573-F27B-47EB-8EA4-7EE34954C2D6}"/>
          </ac:spMkLst>
        </pc:spChg>
        <pc:picChg chg="add">
          <ac:chgData name="Emily Crose" userId="5a1598ef78992c55" providerId="LiveId" clId="{72E9F80F-D3EF-4146-921D-FD6AC1D96E54}" dt="2023-04-12T19:23:53.140" v="3149" actId="26606"/>
          <ac:picMkLst>
            <pc:docMk/>
            <pc:sldMk cId="2640818220" sldId="315"/>
            <ac:picMk id="14" creationId="{3BC6EBB2-9BDC-4075-BA6B-43A9FBF9C86C}"/>
          </ac:picMkLst>
        </pc:picChg>
        <pc:cxnChg chg="add">
          <ac:chgData name="Emily Crose" userId="5a1598ef78992c55" providerId="LiveId" clId="{72E9F80F-D3EF-4146-921D-FD6AC1D96E54}" dt="2023-04-12T19:23:53.140" v="3149" actId="26606"/>
          <ac:cxnSpMkLst>
            <pc:docMk/>
            <pc:sldMk cId="2640818220" sldId="315"/>
            <ac:cxnSpMk id="12" creationId="{6B9695BD-ECF6-49CA-8877-8C493193C65D}"/>
          </ac:cxnSpMkLst>
        </pc:cxnChg>
      </pc:sldChg>
      <pc:sldChg chg="addSp delSp modSp add mod setBg setClrOvrMap delDesignElem">
        <pc:chgData name="Emily Crose" userId="5a1598ef78992c55" providerId="LiveId" clId="{72E9F80F-D3EF-4146-921D-FD6AC1D96E54}" dt="2023-04-12T19:23:38.781" v="3147" actId="26606"/>
        <pc:sldMkLst>
          <pc:docMk/>
          <pc:sldMk cId="374931999" sldId="316"/>
        </pc:sldMkLst>
        <pc:spChg chg="mod or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1" creationId="{4AC0CD9D-7610-4620-93B4-798CCD9AB58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7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9" creationId="{DE92A8BB-07B9-40DB-984F-2CB1A2535B9E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1" creationId="{2CDDB745-6C26-4B79-9EF2-08E3E4AB902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3" creationId="{80B3FE6C-0A59-4114-88CB-3C3172D6AFF8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5" creationId="{DDA3A238-516A-4076-B3C2-230D913508F2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6" creationId="{36FD4D9D-3784-41E8-8405-A42B72F5133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8" creationId="{09811DF6-66E4-43D5-B564-3151796531E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0" creationId="{7C268552-D473-46ED-B1B8-422042C4DEF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3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5" creationId="{69F01145-BEA3-4CBF-AA21-10077B948CA8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8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20" creationId="{69F01145-BEA3-4CBF-AA21-10077B948CA8}"/>
          </ac:picMkLst>
        </pc:picChg>
      </pc:sldChg>
      <pc:sldChg chg="addSp delSp modSp add mod setBg delDesignElem">
        <pc:chgData name="Emily Crose" userId="5a1598ef78992c55" providerId="LiveId" clId="{72E9F80F-D3EF-4146-921D-FD6AC1D96E54}" dt="2023-04-12T19:23:42.227" v="3148" actId="26606"/>
        <pc:sldMkLst>
          <pc:docMk/>
          <pc:sldMk cId="3195181163" sldId="317"/>
        </pc:sldMkLst>
        <pc:spChg chg="mo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0" creationId="{989BE678-777B-482A-A616-FEDC47B162E5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6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8" creationId="{E4F17063-EDA4-417B-946F-BA357F3B390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1" creationId="{D28BE0C3-2102-4820-B88B-A448B1840D1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3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25" creationId="{D36F3EEA-55D4-4677-80E7-92D00B8F343B}"/>
          </ac:spMkLst>
        </pc:spChg>
        <pc:picChg chg="mo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9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2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4" creationId="{94AAE3AA-3759-4D28-B0EF-575F25A5146C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7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9" creationId="{94AAE3AA-3759-4D28-B0EF-575F25A5146C}"/>
          </ac:picMkLst>
        </pc:picChg>
      </pc:sldChg>
      <pc:sldChg chg="addSp modSp new mod setBg setClrOvrMap">
        <pc:chgData name="Emily Crose" userId="5a1598ef78992c55" providerId="LiveId" clId="{72E9F80F-D3EF-4146-921D-FD6AC1D96E54}" dt="2023-04-12T19:21:18.410" v="3137" actId="26606"/>
        <pc:sldMkLst>
          <pc:docMk/>
          <pc:sldMk cId="2582790863" sldId="318"/>
        </pc:sldMkLst>
        <pc:spChg chg="mo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" creationId="{BFB505AE-04BE-9174-B34D-33DEC6EED76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4" creationId="{7B083262-6033-FE43-CEDC-6B901A608422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7" creationId="{69F01145-BEA3-4CBF-AA21-10077B948CA8}"/>
          </ac:picMkLst>
        </pc:picChg>
      </pc:sldChg>
      <pc:sldChg chg="addSp modSp new mod">
        <pc:chgData name="Emily Crose" userId="5a1598ef78992c55" providerId="LiveId" clId="{72E9F80F-D3EF-4146-921D-FD6AC1D96E54}" dt="2023-04-12T19:21:38.827" v="3141" actId="1076"/>
        <pc:sldMkLst>
          <pc:docMk/>
          <pc:sldMk cId="2189778637" sldId="319"/>
        </pc:sldMkLst>
        <pc:picChg chg="add mod">
          <ac:chgData name="Emily Crose" userId="5a1598ef78992c55" providerId="LiveId" clId="{72E9F80F-D3EF-4146-921D-FD6AC1D96E54}" dt="2023-04-12T19:21:38.827" v="3141" actId="1076"/>
          <ac:picMkLst>
            <pc:docMk/>
            <pc:sldMk cId="2189778637" sldId="319"/>
            <ac:picMk id="3" creationId="{BF063574-5838-68A3-B3A1-4832D2894B95}"/>
          </ac:picMkLst>
        </pc:picChg>
      </pc:sldChg>
      <pc:sldChg chg="addSp modSp new mod setBg">
        <pc:chgData name="Emily Crose" userId="5a1598ef78992c55" providerId="LiveId" clId="{72E9F80F-D3EF-4146-921D-FD6AC1D96E54}" dt="2023-04-12T19:22:48.606" v="3146" actId="26606"/>
        <pc:sldMkLst>
          <pc:docMk/>
          <pc:sldMk cId="2494151240" sldId="320"/>
        </pc:sldMkLst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20" creationId="{A4322390-8B58-46BE-88EB-D9FD30C08743}"/>
          </ac:spMkLst>
        </pc:spChg>
        <pc:picChg chg="add mo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3" creationId="{C9CC611A-48C6-32C4-9289-F1E6EE97A90C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6" creationId="{94AAE3AA-3759-4D28-B0EF-575F25A5146C}"/>
          </ac:picMkLst>
        </pc:picChg>
      </pc:sldChg>
      <pc:sldChg chg="addSp delSp modSp new mod setBg setClrOvrMap modNotesTx">
        <pc:chgData name="Emily Crose" userId="5a1598ef78992c55" providerId="LiveId" clId="{72E9F80F-D3EF-4146-921D-FD6AC1D96E54}" dt="2023-04-12T19:41:15.339" v="3346" actId="20577"/>
        <pc:sldMkLst>
          <pc:docMk/>
          <pc:sldMk cId="96257746" sldId="321"/>
        </pc:sldMkLst>
        <pc:spChg chg="mo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" creationId="{4E6DB706-752E-332C-E5A1-D342710642AE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1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2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3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6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9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31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3" creationId="{09811DF6-66E4-43D5-B564-3151796531ED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4" creationId="{60817A52-B891-4228-A61E-0C0A57632DDA}"/>
          </ac:spMkLst>
        </pc:sp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4" creationId="{79F6B000-8AA8-D71F-5E19-9D4C7710508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6" creationId="{08B2BEFF-213C-1CC5-B31A-169839ECAA7E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4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8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30" creationId="{6D16BA7E-ECAC-5FAE-B658-527370C058CA}"/>
          </ac:picMkLst>
        </pc:picChg>
      </pc:sldChg>
      <pc:sldChg chg="addSp modSp new del mod setBg">
        <pc:chgData name="Emily Crose" userId="5a1598ef78992c55" providerId="LiveId" clId="{72E9F80F-D3EF-4146-921D-FD6AC1D96E54}" dt="2023-04-12T20:04:36.824" v="3489" actId="47"/>
        <pc:sldMkLst>
          <pc:docMk/>
          <pc:sldMk cId="2543983666" sldId="322"/>
        </pc:sldMkLst>
        <pc:spChg chg="mo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" creationId="{04722A1D-9F34-C73C-C64A-D68D46E0CFA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4" creationId="{29351AFE-F1AB-F57B-9FF0-22FE705BDD07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6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20:03:55.751" v="3485" actId="962"/>
        <pc:sldMkLst>
          <pc:docMk/>
          <pc:sldMk cId="654449982" sldId="323"/>
        </pc:sldMkLst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4" creationId="{E84BE165-DC9E-885A-8B04-41695767E64E}"/>
          </ac:spMkLst>
        </pc:spChg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5" creationId="{396AD401-4644-85B8-F113-37AA398694FD}"/>
          </ac:spMkLst>
        </pc:spChg>
        <pc:spChg chg="add mod ord">
          <ac:chgData name="Emily Crose" userId="5a1598ef78992c55" providerId="LiveId" clId="{72E9F80F-D3EF-4146-921D-FD6AC1D96E54}" dt="2023-04-12T19:53:25.390" v="3439" actId="20577"/>
          <ac:spMkLst>
            <pc:docMk/>
            <pc:sldMk cId="654449982" sldId="323"/>
            <ac:spMk id="6" creationId="{0DCA795E-0AC2-D06E-870C-9ACC1414A84A}"/>
          </ac:spMkLst>
        </pc:spChg>
        <pc:spChg chg="add del mod ord">
          <ac:chgData name="Emily Crose" userId="5a1598ef78992c55" providerId="LiveId" clId="{72E9F80F-D3EF-4146-921D-FD6AC1D96E54}" dt="2023-04-12T19:53:28.650" v="3441"/>
          <ac:spMkLst>
            <pc:docMk/>
            <pc:sldMk cId="654449982" sldId="323"/>
            <ac:spMk id="7" creationId="{B24DCC6E-2424-A1DD-E8AC-3200DA982D08}"/>
          </ac:spMkLst>
        </pc:spChg>
        <pc:spChg chg="add del mod ord">
          <ac:chgData name="Emily Crose" userId="5a1598ef78992c55" providerId="LiveId" clId="{72E9F80F-D3EF-4146-921D-FD6AC1D96E54}" dt="2023-04-12T19:53:32.174" v="3442" actId="478"/>
          <ac:spMkLst>
            <pc:docMk/>
            <pc:sldMk cId="654449982" sldId="323"/>
            <ac:spMk id="8" creationId="{2E0B30FC-055B-BF70-EB7E-755ED35AADC3}"/>
          </ac:spMkLst>
        </pc:spChg>
        <pc:spChg chg="add del mod">
          <ac:chgData name="Emily Crose" userId="5a1598ef78992c55" providerId="LiveId" clId="{72E9F80F-D3EF-4146-921D-FD6AC1D96E54}" dt="2023-04-12T20:03:54.851" v="3483"/>
          <ac:spMkLst>
            <pc:docMk/>
            <pc:sldMk cId="654449982" sldId="323"/>
            <ac:spMk id="11" creationId="{44788A83-A2E0-AF05-6D62-F5A3D5CB042F}"/>
          </ac:spMkLst>
        </pc:spChg>
        <pc:picChg chg="add del mod">
          <ac:chgData name="Emily Crose" userId="5a1598ef78992c55" providerId="LiveId" clId="{72E9F80F-D3EF-4146-921D-FD6AC1D96E54}" dt="2023-04-12T19:53:27.738" v="3440" actId="21"/>
          <ac:picMkLst>
            <pc:docMk/>
            <pc:sldMk cId="654449982" sldId="323"/>
            <ac:picMk id="3" creationId="{A9BD3228-EC84-77B7-C52A-06B3E7D0E9F2}"/>
          </ac:picMkLst>
        </pc:picChg>
        <pc:picChg chg="add del mod">
          <ac:chgData name="Emily Crose" userId="5a1598ef78992c55" providerId="LiveId" clId="{72E9F80F-D3EF-4146-921D-FD6AC1D96E54}" dt="2023-04-12T20:03:47.362" v="3482" actId="478"/>
          <ac:picMkLst>
            <pc:docMk/>
            <pc:sldMk cId="654449982" sldId="323"/>
            <ac:picMk id="9" creationId="{B8F83D76-0E4C-A861-147B-47F748D89420}"/>
          </ac:picMkLst>
        </pc:picChg>
        <pc:picChg chg="add mod">
          <ac:chgData name="Emily Crose" userId="5a1598ef78992c55" providerId="LiveId" clId="{72E9F80F-D3EF-4146-921D-FD6AC1D96E54}" dt="2023-04-12T20:03:55.751" v="3485" actId="962"/>
          <ac:picMkLst>
            <pc:docMk/>
            <pc:sldMk cId="654449982" sldId="323"/>
            <ac:picMk id="13" creationId="{E34FE9D8-EA3E-E36D-EED0-33D2D6AB8D06}"/>
          </ac:picMkLst>
        </pc:picChg>
      </pc:sldChg>
      <pc:sldChg chg="addSp delSp modSp new mod">
        <pc:chgData name="Emily Crose" userId="5a1598ef78992c55" providerId="LiveId" clId="{72E9F80F-D3EF-4146-921D-FD6AC1D96E54}" dt="2023-04-12T20:04:08.463" v="3487"/>
        <pc:sldMkLst>
          <pc:docMk/>
          <pc:sldMk cId="1527618275" sldId="324"/>
        </pc:sldMkLst>
        <pc:spChg chg="mod">
          <ac:chgData name="Emily Crose" userId="5a1598ef78992c55" providerId="LiveId" clId="{72E9F80F-D3EF-4146-921D-FD6AC1D96E54}" dt="2023-04-12T19:53:51.318" v="3473" actId="20577"/>
          <ac:spMkLst>
            <pc:docMk/>
            <pc:sldMk cId="1527618275" sldId="324"/>
            <ac:spMk id="2" creationId="{03AC7C43-771D-C6EB-DBDD-CCFA82DD212C}"/>
          </ac:spMkLst>
        </pc:spChg>
        <pc:picChg chg="add del mod">
          <ac:chgData name="Emily Crose" userId="5a1598ef78992c55" providerId="LiveId" clId="{72E9F80F-D3EF-4146-921D-FD6AC1D96E54}" dt="2023-04-12T19:54:14.155" v="3477" actId="21"/>
          <ac:picMkLst>
            <pc:docMk/>
            <pc:sldMk cId="1527618275" sldId="324"/>
            <ac:picMk id="4" creationId="{C44B25BC-CECF-2C83-F765-EF0B3E3CF9BE}"/>
          </ac:picMkLst>
        </pc:picChg>
        <pc:picChg chg="add mod">
          <ac:chgData name="Emily Crose" userId="5a1598ef78992c55" providerId="LiveId" clId="{72E9F80F-D3EF-4146-921D-FD6AC1D96E54}" dt="2023-04-12T20:04:08.463" v="3487"/>
          <ac:picMkLst>
            <pc:docMk/>
            <pc:sldMk cId="1527618275" sldId="324"/>
            <ac:picMk id="5" creationId="{232674BA-6863-8CB4-A52E-A711A6D9ECC3}"/>
          </ac:picMkLst>
        </pc:picChg>
      </pc:sldChg>
      <pc:sldChg chg="addSp delSp modSp new del mod">
        <pc:chgData name="Emily Crose" userId="5a1598ef78992c55" providerId="LiveId" clId="{72E9F80F-D3EF-4146-921D-FD6AC1D96E54}" dt="2023-04-12T20:04:10.006" v="3488" actId="47"/>
        <pc:sldMkLst>
          <pc:docMk/>
          <pc:sldMk cId="2512959116" sldId="325"/>
        </pc:sldMkLst>
        <pc:picChg chg="add del mod">
          <ac:chgData name="Emily Crose" userId="5a1598ef78992c55" providerId="LiveId" clId="{72E9F80F-D3EF-4146-921D-FD6AC1D96E54}" dt="2023-04-12T20:04:07.209" v="3486" actId="21"/>
          <ac:picMkLst>
            <pc:docMk/>
            <pc:sldMk cId="2512959116" sldId="325"/>
            <ac:picMk id="2" creationId="{1B8DE126-9B5E-3FEF-1DCB-F90795BCCF85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04.062" v="3503" actId="26606"/>
        <pc:sldMkLst>
          <pc:docMk/>
          <pc:sldMk cId="4071719519" sldId="325"/>
        </pc:sldMkLst>
        <pc:spChg chg="mo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" creationId="{0B87BAC7-F82D-075B-07B8-99863AFC0FFF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5" creationId="{6AC7D913-60B7-4603-881B-831DA5D3A940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25.706" v="3517" actId="26606"/>
        <pc:sldMkLst>
          <pc:docMk/>
          <pc:sldMk cId="2066118995" sldId="326"/>
        </pc:sldMkLst>
        <pc:spChg chg="mo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" creationId="{B8C868C5-7223-2B76-AEA2-98F4A6912AEB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5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20:10:57.409" v="3738" actId="20577"/>
        <pc:sldMkLst>
          <pc:docMk/>
          <pc:sldMk cId="1198520179" sldId="327"/>
        </pc:sldMkLst>
        <pc:spChg chg="mod">
          <ac:chgData name="Emily Crose" userId="5a1598ef78992c55" providerId="LiveId" clId="{72E9F80F-D3EF-4146-921D-FD6AC1D96E54}" dt="2023-04-12T20:06:13.507" v="3561" actId="20577"/>
          <ac:spMkLst>
            <pc:docMk/>
            <pc:sldMk cId="1198520179" sldId="327"/>
            <ac:spMk id="2" creationId="{275AEFDE-BC93-7D08-C869-16EF2D414B2C}"/>
          </ac:spMkLst>
        </pc:spChg>
        <pc:spChg chg="mod">
          <ac:chgData name="Emily Crose" userId="5a1598ef78992c55" providerId="LiveId" clId="{72E9F80F-D3EF-4146-921D-FD6AC1D96E54}" dt="2023-04-12T20:10:57.409" v="3738" actId="20577"/>
          <ac:spMkLst>
            <pc:docMk/>
            <pc:sldMk cId="1198520179" sldId="327"/>
            <ac:spMk id="3" creationId="{87C466B2-917B-6400-839C-1F94E40BA220}"/>
          </ac:spMkLst>
        </pc:spChg>
      </pc:sldChg>
      <pc:sldChg chg="addSp delSp modSp new mod setBg modClrScheme setClrOvrMap chgLayout">
        <pc:chgData name="Emily Crose" userId="5a1598ef78992c55" providerId="LiveId" clId="{72E9F80F-D3EF-4146-921D-FD6AC1D96E54}" dt="2023-04-12T20:13:10.612" v="3755" actId="26606"/>
        <pc:sldMkLst>
          <pc:docMk/>
          <pc:sldMk cId="2970952782" sldId="328"/>
        </pc:sldMkLst>
        <pc:spChg chg="mod or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" creationId="{3EE862C2-B803-D029-2064-6ACCB46DFC80}"/>
          </ac:spMkLst>
        </pc:spChg>
        <pc:spChg chg="del mod ord">
          <ac:chgData name="Emily Crose" userId="5a1598ef78992c55" providerId="LiveId" clId="{72E9F80F-D3EF-4146-921D-FD6AC1D96E54}" dt="2023-04-12T20:12:47.256" v="3743" actId="700"/>
          <ac:spMkLst>
            <pc:docMk/>
            <pc:sldMk cId="2970952782" sldId="328"/>
            <ac:spMk id="3" creationId="{DD10A385-B775-303F-8A09-4B26CC5B384A}"/>
          </ac:spMkLst>
        </pc:spChg>
        <pc:spChg chg="add del mod ord">
          <ac:chgData name="Emily Crose" userId="5a1598ef78992c55" providerId="LiveId" clId="{72E9F80F-D3EF-4146-921D-FD6AC1D96E54}" dt="2023-04-12T20:12:55.237" v="3744"/>
          <ac:spMkLst>
            <pc:docMk/>
            <pc:sldMk cId="2970952782" sldId="328"/>
            <ac:spMk id="4" creationId="{8899DF17-5B89-C17F-4D39-6CB5688103D0}"/>
          </ac:spMkLst>
        </pc:spChg>
        <pc:spChg chg="add del mod ord">
          <ac:chgData name="Emily Crose" userId="5a1598ef78992c55" providerId="LiveId" clId="{72E9F80F-D3EF-4146-921D-FD6AC1D96E54}" dt="2023-04-12T20:13:07.854" v="3754" actId="478"/>
          <ac:spMkLst>
            <pc:docMk/>
            <pc:sldMk cId="2970952782" sldId="328"/>
            <ac:spMk id="5" creationId="{8643BDD9-F693-76CF-2010-D383DD06FDA9}"/>
          </ac:spMkLst>
        </pc:spChg>
        <pc:spChg chg="add del mod">
          <ac:chgData name="Emily Crose" userId="5a1598ef78992c55" providerId="LiveId" clId="{72E9F80F-D3EF-4146-921D-FD6AC1D96E54}" dt="2023-04-12T20:13:01.122" v="3749" actId="478"/>
          <ac:spMkLst>
            <pc:docMk/>
            <pc:sldMk cId="2970952782" sldId="328"/>
            <ac:spMk id="9" creationId="{E1DB11F5-63D7-5C7A-06E1-4F2934A86EE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0" creationId="{4AC0CD9D-7610-4620-93B4-798CCD9AB581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6" creationId="{DE4D62F9-188E-4530-84C2-24BDEE4BEB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8" creationId="{757B325C-3E35-45CF-9D07-3BCB281F3B9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0" creationId="{C24BEC42-AFF3-40D1-93A2-A27A42E1E23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2" creationId="{608F427C-1EC9-4280-9367-F2B3AA063E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4" creationId="{F98810A7-E114-447A-A7D6-69B27CFB5650}"/>
          </ac:spMkLst>
        </pc:spChg>
        <pc:picChg chg="add del mod">
          <ac:chgData name="Emily Crose" userId="5a1598ef78992c55" providerId="LiveId" clId="{72E9F80F-D3EF-4146-921D-FD6AC1D96E54}" dt="2023-04-12T20:12:59.260" v="3748" actId="478"/>
          <ac:picMkLst>
            <pc:docMk/>
            <pc:sldMk cId="2970952782" sldId="328"/>
            <ac:picMk id="7" creationId="{AEC4E2A3-E5C3-23D1-4761-DC6A698493AE}"/>
          </ac:picMkLst>
        </pc:picChg>
        <pc:picChg chg="add mo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1" creationId="{58AF0282-E686-426F-DC81-F4DDF13CE310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6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8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2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4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20:13:33.216" v="3773" actId="26606"/>
        <pc:sldMkLst>
          <pc:docMk/>
          <pc:sldMk cId="1840065193" sldId="329"/>
        </pc:sldMkLst>
        <pc:spChg chg="mo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" creationId="{C71BC0B6-768E-D874-F5F2-5CAE197926FE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4" creationId="{25ECBDDC-AE87-1D89-CB24-A5BB098054F6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6" creationId="{94AAE3AA-3759-4D28-B0EF-575F25A5146C}"/>
          </ac:picMkLst>
        </pc:picChg>
      </pc:sldChg>
      <pc:sldChg chg="addSp modSp new mod setBg">
        <pc:chgData name="Emily Crose" userId="5a1598ef78992c55" providerId="LiveId" clId="{72E9F80F-D3EF-4146-921D-FD6AC1D96E54}" dt="2023-04-12T20:14:02.122" v="3803" actId="26606"/>
        <pc:sldMkLst>
          <pc:docMk/>
          <pc:sldMk cId="2419112105" sldId="330"/>
        </pc:sldMkLst>
        <pc:spChg chg="mo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" creationId="{5C3E05F4-1DE1-9394-5E5C-8114E344FB96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4" creationId="{409A1B76-D33E-9DD1-67B8-6F3BADE6388E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6" creationId="{94AAE3AA-3759-4D28-B0EF-575F25A5146C}"/>
          </ac:picMkLst>
        </pc:picChg>
      </pc:sldChg>
    </pc:docChg>
  </pc:docChgLst>
  <pc:docChgLst>
    <pc:chgData name="Emily Crose" userId="5a1598ef78992c55" providerId="LiveId" clId="{809190A0-CDD4-4373-833F-99A099A2A567}"/>
    <pc:docChg chg="modSld">
      <pc:chgData name="Emily Crose" userId="5a1598ef78992c55" providerId="LiveId" clId="{809190A0-CDD4-4373-833F-99A099A2A567}" dt="2023-05-15T23:39:35.350" v="25" actId="20577"/>
      <pc:docMkLst>
        <pc:docMk/>
      </pc:docMkLst>
      <pc:sldChg chg="modNotesTx">
        <pc:chgData name="Emily Crose" userId="5a1598ef78992c55" providerId="LiveId" clId="{809190A0-CDD4-4373-833F-99A099A2A567}" dt="2023-05-15T23:39:35.350" v="25" actId="20577"/>
        <pc:sldMkLst>
          <pc:docMk/>
          <pc:sldMk cId="1938681844" sldId="25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01CF7-E4B0-4DF3-A94F-CC8B3717CA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2222E-01F0-4C0E-A2ED-AA177A10B50C}">
      <dgm:prSet/>
      <dgm:spPr/>
      <dgm:t>
        <a:bodyPr/>
        <a:lstStyle/>
        <a:p>
          <a:r>
            <a:rPr lang="en-US" b="0" i="0" dirty="0"/>
            <a:t>Local filesystem</a:t>
          </a:r>
        </a:p>
      </dgm:t>
    </dgm:pt>
    <dgm:pt modelId="{15ADF82F-2E51-40E2-BFF1-D286C0A7C1A1}" type="parTrans" cxnId="{649CE868-C89E-4C6E-8F1B-632119126A0D}">
      <dgm:prSet/>
      <dgm:spPr/>
      <dgm:t>
        <a:bodyPr/>
        <a:lstStyle/>
        <a:p>
          <a:endParaRPr lang="en-US"/>
        </a:p>
      </dgm:t>
    </dgm:pt>
    <dgm:pt modelId="{B2F40A30-FC52-4DE5-9EF3-26DE74491A92}" type="sibTrans" cxnId="{649CE868-C89E-4C6E-8F1B-632119126A0D}">
      <dgm:prSet/>
      <dgm:spPr/>
      <dgm:t>
        <a:bodyPr/>
        <a:lstStyle/>
        <a:p>
          <a:endParaRPr lang="en-US"/>
        </a:p>
      </dgm:t>
    </dgm:pt>
    <dgm:pt modelId="{3089CD9C-9252-4F65-A9B5-AE6D36C5185D}">
      <dgm:prSet/>
      <dgm:spPr/>
      <dgm:t>
        <a:bodyPr/>
        <a:lstStyle/>
        <a:p>
          <a:r>
            <a:rPr lang="en-US" b="0" i="0" dirty="0"/>
            <a:t>Remote filesystem</a:t>
          </a:r>
          <a:endParaRPr lang="en-US" dirty="0"/>
        </a:p>
      </dgm:t>
    </dgm:pt>
    <dgm:pt modelId="{67E18028-3912-4C4B-89A4-A3601BA876DA}" type="parTrans" cxnId="{B524EC96-22B7-4957-A466-B435FB1F17C5}">
      <dgm:prSet/>
      <dgm:spPr/>
      <dgm:t>
        <a:bodyPr/>
        <a:lstStyle/>
        <a:p>
          <a:endParaRPr lang="en-US"/>
        </a:p>
      </dgm:t>
    </dgm:pt>
    <dgm:pt modelId="{30E0524C-ABA8-49B3-83ED-CF2A91EF9B61}" type="sibTrans" cxnId="{B524EC96-22B7-4957-A466-B435FB1F17C5}">
      <dgm:prSet/>
      <dgm:spPr/>
      <dgm:t>
        <a:bodyPr/>
        <a:lstStyle/>
        <a:p>
          <a:endParaRPr lang="en-US"/>
        </a:p>
      </dgm:t>
    </dgm:pt>
    <dgm:pt modelId="{34EBAF4B-3451-48A6-A411-5A01DACF761D}">
      <dgm:prSet/>
      <dgm:spPr/>
      <dgm:t>
        <a:bodyPr/>
        <a:lstStyle/>
        <a:p>
          <a:r>
            <a:rPr lang="en-US" b="0" i="0" dirty="0"/>
            <a:t>Repositories</a:t>
          </a:r>
          <a:endParaRPr lang="en-US" dirty="0"/>
        </a:p>
      </dgm:t>
    </dgm:pt>
    <dgm:pt modelId="{1FC1BD69-66FD-4CD5-BBA2-A73DADAA66F5}" type="parTrans" cxnId="{FC5B5567-6CFE-4AD2-BCF4-5D196EBC3D8B}">
      <dgm:prSet/>
      <dgm:spPr/>
      <dgm:t>
        <a:bodyPr/>
        <a:lstStyle/>
        <a:p>
          <a:endParaRPr lang="en-US"/>
        </a:p>
      </dgm:t>
    </dgm:pt>
    <dgm:pt modelId="{717A66C0-4762-4982-B085-2D533FFCC2C3}" type="sibTrans" cxnId="{FC5B5567-6CFE-4AD2-BCF4-5D196EBC3D8B}">
      <dgm:prSet/>
      <dgm:spPr/>
      <dgm:t>
        <a:bodyPr/>
        <a:lstStyle/>
        <a:p>
          <a:endParaRPr lang="en-US"/>
        </a:p>
      </dgm:t>
    </dgm:pt>
    <dgm:pt modelId="{1CC631D2-419C-4157-9444-A09793E8A12C}">
      <dgm:prSet/>
      <dgm:spPr/>
      <dgm:t>
        <a:bodyPr/>
        <a:lstStyle/>
        <a:p>
          <a:r>
            <a:rPr lang="en-US" b="0" i="0" dirty="0"/>
            <a:t>Databases</a:t>
          </a:r>
          <a:endParaRPr lang="en-US" dirty="0"/>
        </a:p>
      </dgm:t>
    </dgm:pt>
    <dgm:pt modelId="{71EF8C73-434E-49C2-A0DE-126166E11AE9}" type="parTrans" cxnId="{C0534356-5FCF-4218-8B18-B18A0402B681}">
      <dgm:prSet/>
      <dgm:spPr/>
      <dgm:t>
        <a:bodyPr/>
        <a:lstStyle/>
        <a:p>
          <a:endParaRPr lang="en-US"/>
        </a:p>
      </dgm:t>
    </dgm:pt>
    <dgm:pt modelId="{0CAA6AB3-932C-4208-8216-E3218097ED21}" type="sibTrans" cxnId="{C0534356-5FCF-4218-8B18-B18A0402B681}">
      <dgm:prSet/>
      <dgm:spPr/>
      <dgm:t>
        <a:bodyPr/>
        <a:lstStyle/>
        <a:p>
          <a:endParaRPr lang="en-US"/>
        </a:p>
      </dgm:t>
    </dgm:pt>
    <dgm:pt modelId="{BCB5C66C-1885-48A8-8B61-FE8383A9A0CD}">
      <dgm:prSet/>
      <dgm:spPr/>
      <dgm:t>
        <a:bodyPr/>
        <a:lstStyle/>
        <a:p>
          <a:r>
            <a:rPr lang="en-US" dirty="0"/>
            <a:t>Local hard drive</a:t>
          </a:r>
        </a:p>
      </dgm:t>
    </dgm:pt>
    <dgm:pt modelId="{1203F1CB-9BF7-4C23-BB8D-8AECE63F30F9}" type="parTrans" cxnId="{55CA473C-0C1D-4051-BEEC-D0B2AF02D98C}">
      <dgm:prSet/>
      <dgm:spPr/>
      <dgm:t>
        <a:bodyPr/>
        <a:lstStyle/>
        <a:p>
          <a:endParaRPr lang="en-US"/>
        </a:p>
      </dgm:t>
    </dgm:pt>
    <dgm:pt modelId="{9640A55F-79CC-4B6A-9CF8-45F000C49D29}" type="sibTrans" cxnId="{55CA473C-0C1D-4051-BEEC-D0B2AF02D98C}">
      <dgm:prSet/>
      <dgm:spPr/>
      <dgm:t>
        <a:bodyPr/>
        <a:lstStyle/>
        <a:p>
          <a:endParaRPr lang="en-US"/>
        </a:p>
      </dgm:t>
    </dgm:pt>
    <dgm:pt modelId="{56A4A3DD-2489-4014-83D1-6A318A82B732}">
      <dgm:prSet/>
      <dgm:spPr/>
      <dgm:t>
        <a:bodyPr/>
        <a:lstStyle/>
        <a:p>
          <a:r>
            <a:rPr lang="en-US" dirty="0"/>
            <a:t>Hard drive on another computer</a:t>
          </a:r>
        </a:p>
      </dgm:t>
    </dgm:pt>
    <dgm:pt modelId="{A3C5ACFC-26F3-46AA-9641-0EA73D84F597}" type="parTrans" cxnId="{329D270B-7A50-421E-8938-5F91A5E83C4E}">
      <dgm:prSet/>
      <dgm:spPr/>
      <dgm:t>
        <a:bodyPr/>
        <a:lstStyle/>
        <a:p>
          <a:endParaRPr lang="en-US"/>
        </a:p>
      </dgm:t>
    </dgm:pt>
    <dgm:pt modelId="{1F957778-33BD-483A-A387-0BDFA54B8904}" type="sibTrans" cxnId="{329D270B-7A50-421E-8938-5F91A5E83C4E}">
      <dgm:prSet/>
      <dgm:spPr/>
      <dgm:t>
        <a:bodyPr/>
        <a:lstStyle/>
        <a:p>
          <a:endParaRPr lang="en-US"/>
        </a:p>
      </dgm:t>
    </dgm:pt>
    <dgm:pt modelId="{CDEA576B-325E-4F23-8B08-6CB9889CB3BA}">
      <dgm:prSet/>
      <dgm:spPr/>
      <dgm:t>
        <a:bodyPr/>
        <a:lstStyle/>
        <a:p>
          <a:r>
            <a:rPr lang="en-US" dirty="0"/>
            <a:t>Structured data</a:t>
          </a:r>
        </a:p>
      </dgm:t>
    </dgm:pt>
    <dgm:pt modelId="{252A1359-C5CE-4612-88D9-7C7AE32D31C6}" type="parTrans" cxnId="{121E064D-B414-4282-A6E2-31CDD6684355}">
      <dgm:prSet/>
      <dgm:spPr/>
      <dgm:t>
        <a:bodyPr/>
        <a:lstStyle/>
        <a:p>
          <a:endParaRPr lang="en-US"/>
        </a:p>
      </dgm:t>
    </dgm:pt>
    <dgm:pt modelId="{E8DFE721-ABB1-4324-86D9-5863E18A4D59}" type="sibTrans" cxnId="{121E064D-B414-4282-A6E2-31CDD6684355}">
      <dgm:prSet/>
      <dgm:spPr/>
      <dgm:t>
        <a:bodyPr/>
        <a:lstStyle/>
        <a:p>
          <a:endParaRPr lang="en-US"/>
        </a:p>
      </dgm:t>
    </dgm:pt>
    <dgm:pt modelId="{92995698-0FB2-4510-83F6-C6637A1ED919}">
      <dgm:prSet/>
      <dgm:spPr/>
      <dgm:t>
        <a:bodyPr/>
        <a:lstStyle/>
        <a:p>
          <a:r>
            <a:rPr lang="en-US" dirty="0"/>
            <a:t>Typically holds frequently changing information</a:t>
          </a:r>
        </a:p>
      </dgm:t>
    </dgm:pt>
    <dgm:pt modelId="{E460D465-D80F-455D-B976-21A323DA240B}" type="parTrans" cxnId="{70AC6CD4-A6DD-4222-9FFD-FF32ED2B2FCC}">
      <dgm:prSet/>
      <dgm:spPr/>
      <dgm:t>
        <a:bodyPr/>
        <a:lstStyle/>
        <a:p>
          <a:endParaRPr lang="en-US"/>
        </a:p>
      </dgm:t>
    </dgm:pt>
    <dgm:pt modelId="{FFBFAAFB-8B90-45FA-9121-03266310A7BB}" type="sibTrans" cxnId="{70AC6CD4-A6DD-4222-9FFD-FF32ED2B2FCC}">
      <dgm:prSet/>
      <dgm:spPr/>
      <dgm:t>
        <a:bodyPr/>
        <a:lstStyle/>
        <a:p>
          <a:endParaRPr lang="en-US"/>
        </a:p>
      </dgm:t>
    </dgm:pt>
    <dgm:pt modelId="{09159A57-1FF8-4DD8-A245-807C1BAC5A3B}">
      <dgm:prSet/>
      <dgm:spPr/>
      <dgm:t>
        <a:bodyPr/>
        <a:lstStyle/>
        <a:p>
          <a:r>
            <a:rPr lang="en-US" dirty="0"/>
            <a:t>SQL, </a:t>
          </a:r>
          <a:r>
            <a:rPr lang="en-US" dirty="0" err="1"/>
            <a:t>MSAccess</a:t>
          </a:r>
          <a:r>
            <a:rPr lang="en-US" dirty="0"/>
            <a:t>, etc.</a:t>
          </a:r>
        </a:p>
      </dgm:t>
    </dgm:pt>
    <dgm:pt modelId="{A4EF6B80-2748-408C-AAC6-4F62A0631164}" type="parTrans" cxnId="{6CEE9A34-4AFF-405B-8A5C-B0EC6D45C231}">
      <dgm:prSet/>
      <dgm:spPr/>
      <dgm:t>
        <a:bodyPr/>
        <a:lstStyle/>
        <a:p>
          <a:endParaRPr lang="en-US"/>
        </a:p>
      </dgm:t>
    </dgm:pt>
    <dgm:pt modelId="{8E34A5B4-EE33-4A1E-B7D8-35FDD939A06D}" type="sibTrans" cxnId="{6CEE9A34-4AFF-405B-8A5C-B0EC6D45C231}">
      <dgm:prSet/>
      <dgm:spPr/>
      <dgm:t>
        <a:bodyPr/>
        <a:lstStyle/>
        <a:p>
          <a:endParaRPr lang="en-US"/>
        </a:p>
      </dgm:t>
    </dgm:pt>
    <dgm:pt modelId="{71D336B4-1EA3-4DD3-817F-C7A5390059B8}" type="pres">
      <dgm:prSet presAssocID="{EE001CF7-E4B0-4DF3-A94F-CC8B3717CA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D61A09-10F8-4EAC-B828-9100F3800431}" type="pres">
      <dgm:prSet presAssocID="{DF42222E-01F0-4C0E-A2ED-AA177A10B50C}" presName="hierRoot1" presStyleCnt="0"/>
      <dgm:spPr/>
    </dgm:pt>
    <dgm:pt modelId="{1C43A6B5-8646-48F9-AF50-114D1BA0AB81}" type="pres">
      <dgm:prSet presAssocID="{DF42222E-01F0-4C0E-A2ED-AA177A10B50C}" presName="composite" presStyleCnt="0"/>
      <dgm:spPr/>
    </dgm:pt>
    <dgm:pt modelId="{3033B371-BFD5-4E56-A47E-BD6D738BA946}" type="pres">
      <dgm:prSet presAssocID="{DF42222E-01F0-4C0E-A2ED-AA177A10B50C}" presName="background" presStyleLbl="node0" presStyleIdx="0" presStyleCnt="4"/>
      <dgm:spPr/>
    </dgm:pt>
    <dgm:pt modelId="{35348CA4-1905-430E-B11B-A7499C816D57}" type="pres">
      <dgm:prSet presAssocID="{DF42222E-01F0-4C0E-A2ED-AA177A10B50C}" presName="text" presStyleLbl="fgAcc0" presStyleIdx="0" presStyleCnt="4">
        <dgm:presLayoutVars>
          <dgm:chPref val="3"/>
        </dgm:presLayoutVars>
      </dgm:prSet>
      <dgm:spPr/>
    </dgm:pt>
    <dgm:pt modelId="{59C40D96-9B6D-44EB-85C8-FC8152774348}" type="pres">
      <dgm:prSet presAssocID="{DF42222E-01F0-4C0E-A2ED-AA177A10B50C}" presName="hierChild2" presStyleCnt="0"/>
      <dgm:spPr/>
    </dgm:pt>
    <dgm:pt modelId="{75877F0C-820C-4224-A72D-989B27A4AB30}" type="pres">
      <dgm:prSet presAssocID="{1203F1CB-9BF7-4C23-BB8D-8AECE63F30F9}" presName="Name10" presStyleLbl="parChTrans1D2" presStyleIdx="0" presStyleCnt="5"/>
      <dgm:spPr/>
    </dgm:pt>
    <dgm:pt modelId="{BB84DB08-8F2F-4B4D-BA86-113E75563686}" type="pres">
      <dgm:prSet presAssocID="{BCB5C66C-1885-48A8-8B61-FE8383A9A0CD}" presName="hierRoot2" presStyleCnt="0"/>
      <dgm:spPr/>
    </dgm:pt>
    <dgm:pt modelId="{7FE70813-6BAB-4276-98B7-C8714DAEEC60}" type="pres">
      <dgm:prSet presAssocID="{BCB5C66C-1885-48A8-8B61-FE8383A9A0CD}" presName="composite2" presStyleCnt="0"/>
      <dgm:spPr/>
    </dgm:pt>
    <dgm:pt modelId="{C2CF9C78-0691-4A19-A0E4-F3E19CE2E02F}" type="pres">
      <dgm:prSet presAssocID="{BCB5C66C-1885-48A8-8B61-FE8383A9A0CD}" presName="background2" presStyleLbl="node2" presStyleIdx="0" presStyleCnt="5"/>
      <dgm:spPr/>
    </dgm:pt>
    <dgm:pt modelId="{F4615E39-D7F7-44F4-870D-BF36EFD583AC}" type="pres">
      <dgm:prSet presAssocID="{BCB5C66C-1885-48A8-8B61-FE8383A9A0CD}" presName="text2" presStyleLbl="fgAcc2" presStyleIdx="0" presStyleCnt="5">
        <dgm:presLayoutVars>
          <dgm:chPref val="3"/>
        </dgm:presLayoutVars>
      </dgm:prSet>
      <dgm:spPr/>
    </dgm:pt>
    <dgm:pt modelId="{C55CFE80-630A-4F19-A532-C914812359C3}" type="pres">
      <dgm:prSet presAssocID="{BCB5C66C-1885-48A8-8B61-FE8383A9A0CD}" presName="hierChild3" presStyleCnt="0"/>
      <dgm:spPr/>
    </dgm:pt>
    <dgm:pt modelId="{8F04F015-3489-4480-837B-32238F9EBE14}" type="pres">
      <dgm:prSet presAssocID="{3089CD9C-9252-4F65-A9B5-AE6D36C5185D}" presName="hierRoot1" presStyleCnt="0"/>
      <dgm:spPr/>
    </dgm:pt>
    <dgm:pt modelId="{6F939B0B-7660-4012-82AC-72DB817D18F5}" type="pres">
      <dgm:prSet presAssocID="{3089CD9C-9252-4F65-A9B5-AE6D36C5185D}" presName="composite" presStyleCnt="0"/>
      <dgm:spPr/>
    </dgm:pt>
    <dgm:pt modelId="{C037FB59-AD6C-4EE7-8A4A-E77E79444B09}" type="pres">
      <dgm:prSet presAssocID="{3089CD9C-9252-4F65-A9B5-AE6D36C5185D}" presName="background" presStyleLbl="node0" presStyleIdx="1" presStyleCnt="4"/>
      <dgm:spPr/>
    </dgm:pt>
    <dgm:pt modelId="{AA744167-BC98-49E8-B7E6-1C88679541F3}" type="pres">
      <dgm:prSet presAssocID="{3089CD9C-9252-4F65-A9B5-AE6D36C5185D}" presName="text" presStyleLbl="fgAcc0" presStyleIdx="1" presStyleCnt="4">
        <dgm:presLayoutVars>
          <dgm:chPref val="3"/>
        </dgm:presLayoutVars>
      </dgm:prSet>
      <dgm:spPr/>
    </dgm:pt>
    <dgm:pt modelId="{0BE3167F-0C4D-4E1E-A2D0-3E8BCB1B9B47}" type="pres">
      <dgm:prSet presAssocID="{3089CD9C-9252-4F65-A9B5-AE6D36C5185D}" presName="hierChild2" presStyleCnt="0"/>
      <dgm:spPr/>
    </dgm:pt>
    <dgm:pt modelId="{4E565B42-C572-4C7F-8C50-913A9E83DBCA}" type="pres">
      <dgm:prSet presAssocID="{A3C5ACFC-26F3-46AA-9641-0EA73D84F597}" presName="Name10" presStyleLbl="parChTrans1D2" presStyleIdx="1" presStyleCnt="5"/>
      <dgm:spPr/>
    </dgm:pt>
    <dgm:pt modelId="{32A7691B-91EC-40D9-B657-475480FF2F91}" type="pres">
      <dgm:prSet presAssocID="{56A4A3DD-2489-4014-83D1-6A318A82B732}" presName="hierRoot2" presStyleCnt="0"/>
      <dgm:spPr/>
    </dgm:pt>
    <dgm:pt modelId="{2F6BD6FC-2538-413D-ABB5-05DAE9627A1E}" type="pres">
      <dgm:prSet presAssocID="{56A4A3DD-2489-4014-83D1-6A318A82B732}" presName="composite2" presStyleCnt="0"/>
      <dgm:spPr/>
    </dgm:pt>
    <dgm:pt modelId="{3F1AC1A7-FCDB-4688-A699-8DC7A4248637}" type="pres">
      <dgm:prSet presAssocID="{56A4A3DD-2489-4014-83D1-6A318A82B732}" presName="background2" presStyleLbl="node2" presStyleIdx="1" presStyleCnt="5"/>
      <dgm:spPr/>
    </dgm:pt>
    <dgm:pt modelId="{FA365967-29D0-4A5F-9D66-AE6279DE95B1}" type="pres">
      <dgm:prSet presAssocID="{56A4A3DD-2489-4014-83D1-6A318A82B732}" presName="text2" presStyleLbl="fgAcc2" presStyleIdx="1" presStyleCnt="5">
        <dgm:presLayoutVars>
          <dgm:chPref val="3"/>
        </dgm:presLayoutVars>
      </dgm:prSet>
      <dgm:spPr/>
    </dgm:pt>
    <dgm:pt modelId="{C6AA38A6-E03E-440B-B128-5293DCE6E729}" type="pres">
      <dgm:prSet presAssocID="{56A4A3DD-2489-4014-83D1-6A318A82B732}" presName="hierChild3" presStyleCnt="0"/>
      <dgm:spPr/>
    </dgm:pt>
    <dgm:pt modelId="{F723B044-53C3-4E6F-B841-B5537C072C28}" type="pres">
      <dgm:prSet presAssocID="{34EBAF4B-3451-48A6-A411-5A01DACF761D}" presName="hierRoot1" presStyleCnt="0"/>
      <dgm:spPr/>
    </dgm:pt>
    <dgm:pt modelId="{2AE35A80-A292-4D82-9DDC-BB9406DA4A87}" type="pres">
      <dgm:prSet presAssocID="{34EBAF4B-3451-48A6-A411-5A01DACF761D}" presName="composite" presStyleCnt="0"/>
      <dgm:spPr/>
    </dgm:pt>
    <dgm:pt modelId="{BA727816-9626-415D-AD11-50A57167CB3F}" type="pres">
      <dgm:prSet presAssocID="{34EBAF4B-3451-48A6-A411-5A01DACF761D}" presName="background" presStyleLbl="node0" presStyleIdx="2" presStyleCnt="4"/>
      <dgm:spPr/>
    </dgm:pt>
    <dgm:pt modelId="{E260BE93-8480-4CB3-9525-D3273E35DAF2}" type="pres">
      <dgm:prSet presAssocID="{34EBAF4B-3451-48A6-A411-5A01DACF761D}" presName="text" presStyleLbl="fgAcc0" presStyleIdx="2" presStyleCnt="4">
        <dgm:presLayoutVars>
          <dgm:chPref val="3"/>
        </dgm:presLayoutVars>
      </dgm:prSet>
      <dgm:spPr/>
    </dgm:pt>
    <dgm:pt modelId="{3E4FB95D-D2AB-491D-B5D4-C474A6AC9C97}" type="pres">
      <dgm:prSet presAssocID="{34EBAF4B-3451-48A6-A411-5A01DACF761D}" presName="hierChild2" presStyleCnt="0"/>
      <dgm:spPr/>
    </dgm:pt>
    <dgm:pt modelId="{887077B3-EDD7-44F9-99E0-1FA09A7D2DE1}" type="pres">
      <dgm:prSet presAssocID="{252A1359-C5CE-4612-88D9-7C7AE32D31C6}" presName="Name10" presStyleLbl="parChTrans1D2" presStyleIdx="2" presStyleCnt="5"/>
      <dgm:spPr/>
    </dgm:pt>
    <dgm:pt modelId="{82BBB49D-D355-4441-B058-0E9711407438}" type="pres">
      <dgm:prSet presAssocID="{CDEA576B-325E-4F23-8B08-6CB9889CB3BA}" presName="hierRoot2" presStyleCnt="0"/>
      <dgm:spPr/>
    </dgm:pt>
    <dgm:pt modelId="{44DFFFA9-3DCB-4B03-8CAA-814F198E4AAB}" type="pres">
      <dgm:prSet presAssocID="{CDEA576B-325E-4F23-8B08-6CB9889CB3BA}" presName="composite2" presStyleCnt="0"/>
      <dgm:spPr/>
    </dgm:pt>
    <dgm:pt modelId="{55811D91-55D6-4F32-B1A6-755760CA48F6}" type="pres">
      <dgm:prSet presAssocID="{CDEA576B-325E-4F23-8B08-6CB9889CB3BA}" presName="background2" presStyleLbl="node2" presStyleIdx="2" presStyleCnt="5"/>
      <dgm:spPr/>
    </dgm:pt>
    <dgm:pt modelId="{9FE6F454-759D-4F6A-917C-C0A13EE217A7}" type="pres">
      <dgm:prSet presAssocID="{CDEA576B-325E-4F23-8B08-6CB9889CB3BA}" presName="text2" presStyleLbl="fgAcc2" presStyleIdx="2" presStyleCnt="5">
        <dgm:presLayoutVars>
          <dgm:chPref val="3"/>
        </dgm:presLayoutVars>
      </dgm:prSet>
      <dgm:spPr/>
    </dgm:pt>
    <dgm:pt modelId="{B1AD691A-F8EF-4B39-B33D-19CD628EA2B1}" type="pres">
      <dgm:prSet presAssocID="{CDEA576B-325E-4F23-8B08-6CB9889CB3BA}" presName="hierChild3" presStyleCnt="0"/>
      <dgm:spPr/>
    </dgm:pt>
    <dgm:pt modelId="{3EF8A876-EC06-430E-8A2F-CF4153A93238}" type="pres">
      <dgm:prSet presAssocID="{E460D465-D80F-455D-B976-21A323DA240B}" presName="Name10" presStyleLbl="parChTrans1D2" presStyleIdx="3" presStyleCnt="5"/>
      <dgm:spPr/>
    </dgm:pt>
    <dgm:pt modelId="{1DB15DF1-99BA-469C-B03E-770D79A5870B}" type="pres">
      <dgm:prSet presAssocID="{92995698-0FB2-4510-83F6-C6637A1ED919}" presName="hierRoot2" presStyleCnt="0"/>
      <dgm:spPr/>
    </dgm:pt>
    <dgm:pt modelId="{BFCBF719-35FF-4B07-8A4A-C42FECBD1BE3}" type="pres">
      <dgm:prSet presAssocID="{92995698-0FB2-4510-83F6-C6637A1ED919}" presName="composite2" presStyleCnt="0"/>
      <dgm:spPr/>
    </dgm:pt>
    <dgm:pt modelId="{E589D0F3-2AF8-42BD-90BC-77C700F5EA1C}" type="pres">
      <dgm:prSet presAssocID="{92995698-0FB2-4510-83F6-C6637A1ED919}" presName="background2" presStyleLbl="node2" presStyleIdx="3" presStyleCnt="5"/>
      <dgm:spPr/>
    </dgm:pt>
    <dgm:pt modelId="{D325769D-8D05-4C48-A559-56C98A4CA109}" type="pres">
      <dgm:prSet presAssocID="{92995698-0FB2-4510-83F6-C6637A1ED919}" presName="text2" presStyleLbl="fgAcc2" presStyleIdx="3" presStyleCnt="5">
        <dgm:presLayoutVars>
          <dgm:chPref val="3"/>
        </dgm:presLayoutVars>
      </dgm:prSet>
      <dgm:spPr/>
    </dgm:pt>
    <dgm:pt modelId="{CB5C14F3-4594-4415-92C9-75964AAE07C8}" type="pres">
      <dgm:prSet presAssocID="{92995698-0FB2-4510-83F6-C6637A1ED919}" presName="hierChild3" presStyleCnt="0"/>
      <dgm:spPr/>
    </dgm:pt>
    <dgm:pt modelId="{64E06EEE-9CD3-46ED-8992-8BFE26AEA4D8}" type="pres">
      <dgm:prSet presAssocID="{1CC631D2-419C-4157-9444-A09793E8A12C}" presName="hierRoot1" presStyleCnt="0"/>
      <dgm:spPr/>
    </dgm:pt>
    <dgm:pt modelId="{B9AF2D6C-001E-4502-828A-BAF9C62EBE94}" type="pres">
      <dgm:prSet presAssocID="{1CC631D2-419C-4157-9444-A09793E8A12C}" presName="composite" presStyleCnt="0"/>
      <dgm:spPr/>
    </dgm:pt>
    <dgm:pt modelId="{3D015EA9-E190-4D04-8A94-B579CCE3558F}" type="pres">
      <dgm:prSet presAssocID="{1CC631D2-419C-4157-9444-A09793E8A12C}" presName="background" presStyleLbl="node0" presStyleIdx="3" presStyleCnt="4"/>
      <dgm:spPr/>
    </dgm:pt>
    <dgm:pt modelId="{2A16B22D-3463-487E-89B7-90C078D24927}" type="pres">
      <dgm:prSet presAssocID="{1CC631D2-419C-4157-9444-A09793E8A12C}" presName="text" presStyleLbl="fgAcc0" presStyleIdx="3" presStyleCnt="4">
        <dgm:presLayoutVars>
          <dgm:chPref val="3"/>
        </dgm:presLayoutVars>
      </dgm:prSet>
      <dgm:spPr/>
    </dgm:pt>
    <dgm:pt modelId="{8127E1DA-329D-4B1B-908A-6B668D87CECF}" type="pres">
      <dgm:prSet presAssocID="{1CC631D2-419C-4157-9444-A09793E8A12C}" presName="hierChild2" presStyleCnt="0"/>
      <dgm:spPr/>
    </dgm:pt>
    <dgm:pt modelId="{A0126ED2-6B69-4ED6-8A43-00D5445716D8}" type="pres">
      <dgm:prSet presAssocID="{A4EF6B80-2748-408C-AAC6-4F62A0631164}" presName="Name10" presStyleLbl="parChTrans1D2" presStyleIdx="4" presStyleCnt="5"/>
      <dgm:spPr/>
    </dgm:pt>
    <dgm:pt modelId="{10E2C529-A230-4AF5-9DDB-9FC9F401061C}" type="pres">
      <dgm:prSet presAssocID="{09159A57-1FF8-4DD8-A245-807C1BAC5A3B}" presName="hierRoot2" presStyleCnt="0"/>
      <dgm:spPr/>
    </dgm:pt>
    <dgm:pt modelId="{4C6B8948-80B0-47EB-AD6D-055A3E43A93E}" type="pres">
      <dgm:prSet presAssocID="{09159A57-1FF8-4DD8-A245-807C1BAC5A3B}" presName="composite2" presStyleCnt="0"/>
      <dgm:spPr/>
    </dgm:pt>
    <dgm:pt modelId="{085BFCA9-3CED-4C2F-925F-B41D4BA22FD1}" type="pres">
      <dgm:prSet presAssocID="{09159A57-1FF8-4DD8-A245-807C1BAC5A3B}" presName="background2" presStyleLbl="node2" presStyleIdx="4" presStyleCnt="5"/>
      <dgm:spPr/>
    </dgm:pt>
    <dgm:pt modelId="{81F3CC15-CC5B-41B7-B54C-48AD39175546}" type="pres">
      <dgm:prSet presAssocID="{09159A57-1FF8-4DD8-A245-807C1BAC5A3B}" presName="text2" presStyleLbl="fgAcc2" presStyleIdx="4" presStyleCnt="5">
        <dgm:presLayoutVars>
          <dgm:chPref val="3"/>
        </dgm:presLayoutVars>
      </dgm:prSet>
      <dgm:spPr/>
    </dgm:pt>
    <dgm:pt modelId="{8FDA4864-6D49-4490-A1FF-327B0E1C27B2}" type="pres">
      <dgm:prSet presAssocID="{09159A57-1FF8-4DD8-A245-807C1BAC5A3B}" presName="hierChild3" presStyleCnt="0"/>
      <dgm:spPr/>
    </dgm:pt>
  </dgm:ptLst>
  <dgm:cxnLst>
    <dgm:cxn modelId="{329D270B-7A50-421E-8938-5F91A5E83C4E}" srcId="{3089CD9C-9252-4F65-A9B5-AE6D36C5185D}" destId="{56A4A3DD-2489-4014-83D1-6A318A82B732}" srcOrd="0" destOrd="0" parTransId="{A3C5ACFC-26F3-46AA-9641-0EA73D84F597}" sibTransId="{1F957778-33BD-483A-A387-0BDFA54B8904}"/>
    <dgm:cxn modelId="{AD6D5714-7724-4E71-97BC-3980D6E51F0D}" type="presOf" srcId="{A4EF6B80-2748-408C-AAC6-4F62A0631164}" destId="{A0126ED2-6B69-4ED6-8A43-00D5445716D8}" srcOrd="0" destOrd="0" presId="urn:microsoft.com/office/officeart/2005/8/layout/hierarchy1"/>
    <dgm:cxn modelId="{79C4502C-F378-4BD1-A91E-BA261ADB7F01}" type="presOf" srcId="{3089CD9C-9252-4F65-A9B5-AE6D36C5185D}" destId="{AA744167-BC98-49E8-B7E6-1C88679541F3}" srcOrd="0" destOrd="0" presId="urn:microsoft.com/office/officeart/2005/8/layout/hierarchy1"/>
    <dgm:cxn modelId="{233A472D-D47C-43AE-B81E-70809AA97A80}" type="presOf" srcId="{09159A57-1FF8-4DD8-A245-807C1BAC5A3B}" destId="{81F3CC15-CC5B-41B7-B54C-48AD39175546}" srcOrd="0" destOrd="0" presId="urn:microsoft.com/office/officeart/2005/8/layout/hierarchy1"/>
    <dgm:cxn modelId="{1F02502D-50D9-4908-81F0-A2AC23DCFFE4}" type="presOf" srcId="{1203F1CB-9BF7-4C23-BB8D-8AECE63F30F9}" destId="{75877F0C-820C-4224-A72D-989B27A4AB30}" srcOrd="0" destOrd="0" presId="urn:microsoft.com/office/officeart/2005/8/layout/hierarchy1"/>
    <dgm:cxn modelId="{6CEE9A34-4AFF-405B-8A5C-B0EC6D45C231}" srcId="{1CC631D2-419C-4157-9444-A09793E8A12C}" destId="{09159A57-1FF8-4DD8-A245-807C1BAC5A3B}" srcOrd="0" destOrd="0" parTransId="{A4EF6B80-2748-408C-AAC6-4F62A0631164}" sibTransId="{8E34A5B4-EE33-4A1E-B7D8-35FDD939A06D}"/>
    <dgm:cxn modelId="{55CA473C-0C1D-4051-BEEC-D0B2AF02D98C}" srcId="{DF42222E-01F0-4C0E-A2ED-AA177A10B50C}" destId="{BCB5C66C-1885-48A8-8B61-FE8383A9A0CD}" srcOrd="0" destOrd="0" parTransId="{1203F1CB-9BF7-4C23-BB8D-8AECE63F30F9}" sibTransId="{9640A55F-79CC-4B6A-9CF8-45F000C49D29}"/>
    <dgm:cxn modelId="{F7DFBB5C-ACAB-4BB3-A304-9BDD1C803B14}" type="presOf" srcId="{BCB5C66C-1885-48A8-8B61-FE8383A9A0CD}" destId="{F4615E39-D7F7-44F4-870D-BF36EFD583AC}" srcOrd="0" destOrd="0" presId="urn:microsoft.com/office/officeart/2005/8/layout/hierarchy1"/>
    <dgm:cxn modelId="{3F271865-B543-4589-98B6-4B73909CC326}" type="presOf" srcId="{A3C5ACFC-26F3-46AA-9641-0EA73D84F597}" destId="{4E565B42-C572-4C7F-8C50-913A9E83DBCA}" srcOrd="0" destOrd="0" presId="urn:microsoft.com/office/officeart/2005/8/layout/hierarchy1"/>
    <dgm:cxn modelId="{FC5B5567-6CFE-4AD2-BCF4-5D196EBC3D8B}" srcId="{EE001CF7-E4B0-4DF3-A94F-CC8B3717CADD}" destId="{34EBAF4B-3451-48A6-A411-5A01DACF761D}" srcOrd="2" destOrd="0" parTransId="{1FC1BD69-66FD-4CD5-BBA2-A73DADAA66F5}" sibTransId="{717A66C0-4762-4982-B085-2D533FFCC2C3}"/>
    <dgm:cxn modelId="{649CE868-C89E-4C6E-8F1B-632119126A0D}" srcId="{EE001CF7-E4B0-4DF3-A94F-CC8B3717CADD}" destId="{DF42222E-01F0-4C0E-A2ED-AA177A10B50C}" srcOrd="0" destOrd="0" parTransId="{15ADF82F-2E51-40E2-BFF1-D286C0A7C1A1}" sibTransId="{B2F40A30-FC52-4DE5-9EF3-26DE74491A92}"/>
    <dgm:cxn modelId="{121E064D-B414-4282-A6E2-31CDD6684355}" srcId="{34EBAF4B-3451-48A6-A411-5A01DACF761D}" destId="{CDEA576B-325E-4F23-8B08-6CB9889CB3BA}" srcOrd="0" destOrd="0" parTransId="{252A1359-C5CE-4612-88D9-7C7AE32D31C6}" sibTransId="{E8DFE721-ABB1-4324-86D9-5863E18A4D59}"/>
    <dgm:cxn modelId="{908DAB72-ACF4-46BF-89A8-7846439CB768}" type="presOf" srcId="{34EBAF4B-3451-48A6-A411-5A01DACF761D}" destId="{E260BE93-8480-4CB3-9525-D3273E35DAF2}" srcOrd="0" destOrd="0" presId="urn:microsoft.com/office/officeart/2005/8/layout/hierarchy1"/>
    <dgm:cxn modelId="{C0534356-5FCF-4218-8B18-B18A0402B681}" srcId="{EE001CF7-E4B0-4DF3-A94F-CC8B3717CADD}" destId="{1CC631D2-419C-4157-9444-A09793E8A12C}" srcOrd="3" destOrd="0" parTransId="{71EF8C73-434E-49C2-A0DE-126166E11AE9}" sibTransId="{0CAA6AB3-932C-4208-8216-E3218097ED21}"/>
    <dgm:cxn modelId="{D2C7FC7F-87F9-4F22-A988-3AADB4313EE9}" type="presOf" srcId="{252A1359-C5CE-4612-88D9-7C7AE32D31C6}" destId="{887077B3-EDD7-44F9-99E0-1FA09A7D2DE1}" srcOrd="0" destOrd="0" presId="urn:microsoft.com/office/officeart/2005/8/layout/hierarchy1"/>
    <dgm:cxn modelId="{B524EC96-22B7-4957-A466-B435FB1F17C5}" srcId="{EE001CF7-E4B0-4DF3-A94F-CC8B3717CADD}" destId="{3089CD9C-9252-4F65-A9B5-AE6D36C5185D}" srcOrd="1" destOrd="0" parTransId="{67E18028-3912-4C4B-89A4-A3601BA876DA}" sibTransId="{30E0524C-ABA8-49B3-83ED-CF2A91EF9B61}"/>
    <dgm:cxn modelId="{578A69AF-FF43-4E05-8FA6-2F2AEC7E475E}" type="presOf" srcId="{CDEA576B-325E-4F23-8B08-6CB9889CB3BA}" destId="{9FE6F454-759D-4F6A-917C-C0A13EE217A7}" srcOrd="0" destOrd="0" presId="urn:microsoft.com/office/officeart/2005/8/layout/hierarchy1"/>
    <dgm:cxn modelId="{3D850CBF-3747-486D-AAD1-37E56306AD61}" type="presOf" srcId="{DF42222E-01F0-4C0E-A2ED-AA177A10B50C}" destId="{35348CA4-1905-430E-B11B-A7499C816D57}" srcOrd="0" destOrd="0" presId="urn:microsoft.com/office/officeart/2005/8/layout/hierarchy1"/>
    <dgm:cxn modelId="{40A3C6CF-4B08-4D3D-92AB-EE0FB093E448}" type="presOf" srcId="{92995698-0FB2-4510-83F6-C6637A1ED919}" destId="{D325769D-8D05-4C48-A559-56C98A4CA109}" srcOrd="0" destOrd="0" presId="urn:microsoft.com/office/officeart/2005/8/layout/hierarchy1"/>
    <dgm:cxn modelId="{70AC6CD4-A6DD-4222-9FFD-FF32ED2B2FCC}" srcId="{34EBAF4B-3451-48A6-A411-5A01DACF761D}" destId="{92995698-0FB2-4510-83F6-C6637A1ED919}" srcOrd="1" destOrd="0" parTransId="{E460D465-D80F-455D-B976-21A323DA240B}" sibTransId="{FFBFAAFB-8B90-45FA-9121-03266310A7BB}"/>
    <dgm:cxn modelId="{02F931DB-0394-43AA-8F01-EF6B5D3786BF}" type="presOf" srcId="{1CC631D2-419C-4157-9444-A09793E8A12C}" destId="{2A16B22D-3463-487E-89B7-90C078D24927}" srcOrd="0" destOrd="0" presId="urn:microsoft.com/office/officeart/2005/8/layout/hierarchy1"/>
    <dgm:cxn modelId="{3C97EFE3-2717-486C-B90A-0FE69B619CD7}" type="presOf" srcId="{56A4A3DD-2489-4014-83D1-6A318A82B732}" destId="{FA365967-29D0-4A5F-9D66-AE6279DE95B1}" srcOrd="0" destOrd="0" presId="urn:microsoft.com/office/officeart/2005/8/layout/hierarchy1"/>
    <dgm:cxn modelId="{7858BAE4-34B9-426C-985F-63BD921FBFAF}" type="presOf" srcId="{E460D465-D80F-455D-B976-21A323DA240B}" destId="{3EF8A876-EC06-430E-8A2F-CF4153A93238}" srcOrd="0" destOrd="0" presId="urn:microsoft.com/office/officeart/2005/8/layout/hierarchy1"/>
    <dgm:cxn modelId="{1243A2F8-91C1-4A20-9734-A142275C0262}" type="presOf" srcId="{EE001CF7-E4B0-4DF3-A94F-CC8B3717CADD}" destId="{71D336B4-1EA3-4DD3-817F-C7A5390059B8}" srcOrd="0" destOrd="0" presId="urn:microsoft.com/office/officeart/2005/8/layout/hierarchy1"/>
    <dgm:cxn modelId="{43F7FD9D-8C56-48DD-819F-F2F74E17A053}" type="presParOf" srcId="{71D336B4-1EA3-4DD3-817F-C7A5390059B8}" destId="{BAD61A09-10F8-4EAC-B828-9100F3800431}" srcOrd="0" destOrd="0" presId="urn:microsoft.com/office/officeart/2005/8/layout/hierarchy1"/>
    <dgm:cxn modelId="{8C71EB42-C9BF-47DF-B390-EA515679B7B1}" type="presParOf" srcId="{BAD61A09-10F8-4EAC-B828-9100F3800431}" destId="{1C43A6B5-8646-48F9-AF50-114D1BA0AB81}" srcOrd="0" destOrd="0" presId="urn:microsoft.com/office/officeart/2005/8/layout/hierarchy1"/>
    <dgm:cxn modelId="{185C351E-6225-44EB-8F4A-B8D567DBED37}" type="presParOf" srcId="{1C43A6B5-8646-48F9-AF50-114D1BA0AB81}" destId="{3033B371-BFD5-4E56-A47E-BD6D738BA946}" srcOrd="0" destOrd="0" presId="urn:microsoft.com/office/officeart/2005/8/layout/hierarchy1"/>
    <dgm:cxn modelId="{04F24C0C-8611-429F-B260-8693A1FC739F}" type="presParOf" srcId="{1C43A6B5-8646-48F9-AF50-114D1BA0AB81}" destId="{35348CA4-1905-430E-B11B-A7499C816D57}" srcOrd="1" destOrd="0" presId="urn:microsoft.com/office/officeart/2005/8/layout/hierarchy1"/>
    <dgm:cxn modelId="{82F8B87E-82F4-47A5-982D-9BA51BD74B81}" type="presParOf" srcId="{BAD61A09-10F8-4EAC-B828-9100F3800431}" destId="{59C40D96-9B6D-44EB-85C8-FC8152774348}" srcOrd="1" destOrd="0" presId="urn:microsoft.com/office/officeart/2005/8/layout/hierarchy1"/>
    <dgm:cxn modelId="{55CA5715-8C65-46EC-8929-E55FB87B4BA6}" type="presParOf" srcId="{59C40D96-9B6D-44EB-85C8-FC8152774348}" destId="{75877F0C-820C-4224-A72D-989B27A4AB30}" srcOrd="0" destOrd="0" presId="urn:microsoft.com/office/officeart/2005/8/layout/hierarchy1"/>
    <dgm:cxn modelId="{7A37AF14-0036-4903-88EE-EDC0EA769915}" type="presParOf" srcId="{59C40D96-9B6D-44EB-85C8-FC8152774348}" destId="{BB84DB08-8F2F-4B4D-BA86-113E75563686}" srcOrd="1" destOrd="0" presId="urn:microsoft.com/office/officeart/2005/8/layout/hierarchy1"/>
    <dgm:cxn modelId="{21B29433-98EC-4D00-A075-E31E773A027F}" type="presParOf" srcId="{BB84DB08-8F2F-4B4D-BA86-113E75563686}" destId="{7FE70813-6BAB-4276-98B7-C8714DAEEC60}" srcOrd="0" destOrd="0" presId="urn:microsoft.com/office/officeart/2005/8/layout/hierarchy1"/>
    <dgm:cxn modelId="{61BC8D1E-456D-4B22-B778-A6555196DBB2}" type="presParOf" srcId="{7FE70813-6BAB-4276-98B7-C8714DAEEC60}" destId="{C2CF9C78-0691-4A19-A0E4-F3E19CE2E02F}" srcOrd="0" destOrd="0" presId="urn:microsoft.com/office/officeart/2005/8/layout/hierarchy1"/>
    <dgm:cxn modelId="{66CA7C27-F7CE-446D-B013-AEDB04B37CFF}" type="presParOf" srcId="{7FE70813-6BAB-4276-98B7-C8714DAEEC60}" destId="{F4615E39-D7F7-44F4-870D-BF36EFD583AC}" srcOrd="1" destOrd="0" presId="urn:microsoft.com/office/officeart/2005/8/layout/hierarchy1"/>
    <dgm:cxn modelId="{0EFFBBF3-424F-49AB-8D43-BD1295E7D134}" type="presParOf" srcId="{BB84DB08-8F2F-4B4D-BA86-113E75563686}" destId="{C55CFE80-630A-4F19-A532-C914812359C3}" srcOrd="1" destOrd="0" presId="urn:microsoft.com/office/officeart/2005/8/layout/hierarchy1"/>
    <dgm:cxn modelId="{65197D37-D2CF-4C5B-8CB3-D1DF41AB797E}" type="presParOf" srcId="{71D336B4-1EA3-4DD3-817F-C7A5390059B8}" destId="{8F04F015-3489-4480-837B-32238F9EBE14}" srcOrd="1" destOrd="0" presId="urn:microsoft.com/office/officeart/2005/8/layout/hierarchy1"/>
    <dgm:cxn modelId="{B518D897-2D84-4703-B0AD-BE044105DED9}" type="presParOf" srcId="{8F04F015-3489-4480-837B-32238F9EBE14}" destId="{6F939B0B-7660-4012-82AC-72DB817D18F5}" srcOrd="0" destOrd="0" presId="urn:microsoft.com/office/officeart/2005/8/layout/hierarchy1"/>
    <dgm:cxn modelId="{F52669D2-70B8-4B86-89B3-9CE9F66DDF8B}" type="presParOf" srcId="{6F939B0B-7660-4012-82AC-72DB817D18F5}" destId="{C037FB59-AD6C-4EE7-8A4A-E77E79444B09}" srcOrd="0" destOrd="0" presId="urn:microsoft.com/office/officeart/2005/8/layout/hierarchy1"/>
    <dgm:cxn modelId="{46533939-82E3-40B5-A747-C7B684DC8420}" type="presParOf" srcId="{6F939B0B-7660-4012-82AC-72DB817D18F5}" destId="{AA744167-BC98-49E8-B7E6-1C88679541F3}" srcOrd="1" destOrd="0" presId="urn:microsoft.com/office/officeart/2005/8/layout/hierarchy1"/>
    <dgm:cxn modelId="{F1238880-3673-45EF-A23C-CA1AF1DE23E7}" type="presParOf" srcId="{8F04F015-3489-4480-837B-32238F9EBE14}" destId="{0BE3167F-0C4D-4E1E-A2D0-3E8BCB1B9B47}" srcOrd="1" destOrd="0" presId="urn:microsoft.com/office/officeart/2005/8/layout/hierarchy1"/>
    <dgm:cxn modelId="{36B3B60E-2016-4FCB-AD4F-5E144ADE6E49}" type="presParOf" srcId="{0BE3167F-0C4D-4E1E-A2D0-3E8BCB1B9B47}" destId="{4E565B42-C572-4C7F-8C50-913A9E83DBCA}" srcOrd="0" destOrd="0" presId="urn:microsoft.com/office/officeart/2005/8/layout/hierarchy1"/>
    <dgm:cxn modelId="{0003EB5D-EEC0-4C72-AA74-051BDA94C69D}" type="presParOf" srcId="{0BE3167F-0C4D-4E1E-A2D0-3E8BCB1B9B47}" destId="{32A7691B-91EC-40D9-B657-475480FF2F91}" srcOrd="1" destOrd="0" presId="urn:microsoft.com/office/officeart/2005/8/layout/hierarchy1"/>
    <dgm:cxn modelId="{76EEA831-2660-42DA-B142-93C7E8ED6C2E}" type="presParOf" srcId="{32A7691B-91EC-40D9-B657-475480FF2F91}" destId="{2F6BD6FC-2538-413D-ABB5-05DAE9627A1E}" srcOrd="0" destOrd="0" presId="urn:microsoft.com/office/officeart/2005/8/layout/hierarchy1"/>
    <dgm:cxn modelId="{970BC4CD-B693-4244-8855-A851C720335D}" type="presParOf" srcId="{2F6BD6FC-2538-413D-ABB5-05DAE9627A1E}" destId="{3F1AC1A7-FCDB-4688-A699-8DC7A4248637}" srcOrd="0" destOrd="0" presId="urn:microsoft.com/office/officeart/2005/8/layout/hierarchy1"/>
    <dgm:cxn modelId="{08D18B4A-8CC5-4187-9C5A-B69282887C99}" type="presParOf" srcId="{2F6BD6FC-2538-413D-ABB5-05DAE9627A1E}" destId="{FA365967-29D0-4A5F-9D66-AE6279DE95B1}" srcOrd="1" destOrd="0" presId="urn:microsoft.com/office/officeart/2005/8/layout/hierarchy1"/>
    <dgm:cxn modelId="{1F76B57C-03D0-4A1D-BD88-08611FEFB615}" type="presParOf" srcId="{32A7691B-91EC-40D9-B657-475480FF2F91}" destId="{C6AA38A6-E03E-440B-B128-5293DCE6E729}" srcOrd="1" destOrd="0" presId="urn:microsoft.com/office/officeart/2005/8/layout/hierarchy1"/>
    <dgm:cxn modelId="{F17A977D-8A07-485B-B3EB-8255EAF667E9}" type="presParOf" srcId="{71D336B4-1EA3-4DD3-817F-C7A5390059B8}" destId="{F723B044-53C3-4E6F-B841-B5537C072C28}" srcOrd="2" destOrd="0" presId="urn:microsoft.com/office/officeart/2005/8/layout/hierarchy1"/>
    <dgm:cxn modelId="{76CC1125-FADC-441A-8DB1-00C5197A77A1}" type="presParOf" srcId="{F723B044-53C3-4E6F-B841-B5537C072C28}" destId="{2AE35A80-A292-4D82-9DDC-BB9406DA4A87}" srcOrd="0" destOrd="0" presId="urn:microsoft.com/office/officeart/2005/8/layout/hierarchy1"/>
    <dgm:cxn modelId="{1DE5DA1B-004E-44B1-8420-D7F80E87679E}" type="presParOf" srcId="{2AE35A80-A292-4D82-9DDC-BB9406DA4A87}" destId="{BA727816-9626-415D-AD11-50A57167CB3F}" srcOrd="0" destOrd="0" presId="urn:microsoft.com/office/officeart/2005/8/layout/hierarchy1"/>
    <dgm:cxn modelId="{08EF9958-C0A5-4121-AEBF-4B923C2746F3}" type="presParOf" srcId="{2AE35A80-A292-4D82-9DDC-BB9406DA4A87}" destId="{E260BE93-8480-4CB3-9525-D3273E35DAF2}" srcOrd="1" destOrd="0" presId="urn:microsoft.com/office/officeart/2005/8/layout/hierarchy1"/>
    <dgm:cxn modelId="{B219251D-3770-4ED1-ACAB-67523ECC2795}" type="presParOf" srcId="{F723B044-53C3-4E6F-B841-B5537C072C28}" destId="{3E4FB95D-D2AB-491D-B5D4-C474A6AC9C97}" srcOrd="1" destOrd="0" presId="urn:microsoft.com/office/officeart/2005/8/layout/hierarchy1"/>
    <dgm:cxn modelId="{69CD8DE4-9CB6-4370-823E-37704EEF2C22}" type="presParOf" srcId="{3E4FB95D-D2AB-491D-B5D4-C474A6AC9C97}" destId="{887077B3-EDD7-44F9-99E0-1FA09A7D2DE1}" srcOrd="0" destOrd="0" presId="urn:microsoft.com/office/officeart/2005/8/layout/hierarchy1"/>
    <dgm:cxn modelId="{9013660A-CCCB-4904-B6F5-8CF5E3148316}" type="presParOf" srcId="{3E4FB95D-D2AB-491D-B5D4-C474A6AC9C97}" destId="{82BBB49D-D355-4441-B058-0E9711407438}" srcOrd="1" destOrd="0" presId="urn:microsoft.com/office/officeart/2005/8/layout/hierarchy1"/>
    <dgm:cxn modelId="{799CB469-6F02-48AF-BC90-DA2A44F6F195}" type="presParOf" srcId="{82BBB49D-D355-4441-B058-0E9711407438}" destId="{44DFFFA9-3DCB-4B03-8CAA-814F198E4AAB}" srcOrd="0" destOrd="0" presId="urn:microsoft.com/office/officeart/2005/8/layout/hierarchy1"/>
    <dgm:cxn modelId="{CA1E73A2-B61B-449A-AAE6-4D148F13B843}" type="presParOf" srcId="{44DFFFA9-3DCB-4B03-8CAA-814F198E4AAB}" destId="{55811D91-55D6-4F32-B1A6-755760CA48F6}" srcOrd="0" destOrd="0" presId="urn:microsoft.com/office/officeart/2005/8/layout/hierarchy1"/>
    <dgm:cxn modelId="{487DAB4E-DC7D-4B26-939D-444A81FC7E2A}" type="presParOf" srcId="{44DFFFA9-3DCB-4B03-8CAA-814F198E4AAB}" destId="{9FE6F454-759D-4F6A-917C-C0A13EE217A7}" srcOrd="1" destOrd="0" presId="urn:microsoft.com/office/officeart/2005/8/layout/hierarchy1"/>
    <dgm:cxn modelId="{A24A5F81-8FF9-421A-A39F-9900EB23FA9C}" type="presParOf" srcId="{82BBB49D-D355-4441-B058-0E9711407438}" destId="{B1AD691A-F8EF-4B39-B33D-19CD628EA2B1}" srcOrd="1" destOrd="0" presId="urn:microsoft.com/office/officeart/2005/8/layout/hierarchy1"/>
    <dgm:cxn modelId="{962B2BD7-D8F9-45C0-8176-BC840578CAE3}" type="presParOf" srcId="{3E4FB95D-D2AB-491D-B5D4-C474A6AC9C97}" destId="{3EF8A876-EC06-430E-8A2F-CF4153A93238}" srcOrd="2" destOrd="0" presId="urn:microsoft.com/office/officeart/2005/8/layout/hierarchy1"/>
    <dgm:cxn modelId="{F77C4816-63A5-4235-ABFE-4E64BDAC1AD5}" type="presParOf" srcId="{3E4FB95D-D2AB-491D-B5D4-C474A6AC9C97}" destId="{1DB15DF1-99BA-469C-B03E-770D79A5870B}" srcOrd="3" destOrd="0" presId="urn:microsoft.com/office/officeart/2005/8/layout/hierarchy1"/>
    <dgm:cxn modelId="{1D321554-D606-4ACB-8EBD-C90C5C0217E2}" type="presParOf" srcId="{1DB15DF1-99BA-469C-B03E-770D79A5870B}" destId="{BFCBF719-35FF-4B07-8A4A-C42FECBD1BE3}" srcOrd="0" destOrd="0" presId="urn:microsoft.com/office/officeart/2005/8/layout/hierarchy1"/>
    <dgm:cxn modelId="{47247638-5ADA-4F9A-B02C-5D20BC9C466F}" type="presParOf" srcId="{BFCBF719-35FF-4B07-8A4A-C42FECBD1BE3}" destId="{E589D0F3-2AF8-42BD-90BC-77C700F5EA1C}" srcOrd="0" destOrd="0" presId="urn:microsoft.com/office/officeart/2005/8/layout/hierarchy1"/>
    <dgm:cxn modelId="{3C9FC880-237A-4E8D-969C-9CAFE2E5F990}" type="presParOf" srcId="{BFCBF719-35FF-4B07-8A4A-C42FECBD1BE3}" destId="{D325769D-8D05-4C48-A559-56C98A4CA109}" srcOrd="1" destOrd="0" presId="urn:microsoft.com/office/officeart/2005/8/layout/hierarchy1"/>
    <dgm:cxn modelId="{12BD3679-BDAB-4E1D-99A2-B7CC9A34D5D6}" type="presParOf" srcId="{1DB15DF1-99BA-469C-B03E-770D79A5870B}" destId="{CB5C14F3-4594-4415-92C9-75964AAE07C8}" srcOrd="1" destOrd="0" presId="urn:microsoft.com/office/officeart/2005/8/layout/hierarchy1"/>
    <dgm:cxn modelId="{B8456EFE-4E44-40E1-AB60-D4DBA27ABAE5}" type="presParOf" srcId="{71D336B4-1EA3-4DD3-817F-C7A5390059B8}" destId="{64E06EEE-9CD3-46ED-8992-8BFE26AEA4D8}" srcOrd="3" destOrd="0" presId="urn:microsoft.com/office/officeart/2005/8/layout/hierarchy1"/>
    <dgm:cxn modelId="{97D53C03-63DC-47A6-B441-26F18F10E68A}" type="presParOf" srcId="{64E06EEE-9CD3-46ED-8992-8BFE26AEA4D8}" destId="{B9AF2D6C-001E-4502-828A-BAF9C62EBE94}" srcOrd="0" destOrd="0" presId="urn:microsoft.com/office/officeart/2005/8/layout/hierarchy1"/>
    <dgm:cxn modelId="{63635EBE-C4DC-4213-B8F1-D23ADA06D01A}" type="presParOf" srcId="{B9AF2D6C-001E-4502-828A-BAF9C62EBE94}" destId="{3D015EA9-E190-4D04-8A94-B579CCE3558F}" srcOrd="0" destOrd="0" presId="urn:microsoft.com/office/officeart/2005/8/layout/hierarchy1"/>
    <dgm:cxn modelId="{D80C659A-9F11-40B5-9432-31B55283C2FB}" type="presParOf" srcId="{B9AF2D6C-001E-4502-828A-BAF9C62EBE94}" destId="{2A16B22D-3463-487E-89B7-90C078D24927}" srcOrd="1" destOrd="0" presId="urn:microsoft.com/office/officeart/2005/8/layout/hierarchy1"/>
    <dgm:cxn modelId="{093E8988-A298-4C8C-B192-00EC5CBF35E4}" type="presParOf" srcId="{64E06EEE-9CD3-46ED-8992-8BFE26AEA4D8}" destId="{8127E1DA-329D-4B1B-908A-6B668D87CECF}" srcOrd="1" destOrd="0" presId="urn:microsoft.com/office/officeart/2005/8/layout/hierarchy1"/>
    <dgm:cxn modelId="{DA0B661A-5B1D-4CCC-A2A4-A13E1B5BCF1A}" type="presParOf" srcId="{8127E1DA-329D-4B1B-908A-6B668D87CECF}" destId="{A0126ED2-6B69-4ED6-8A43-00D5445716D8}" srcOrd="0" destOrd="0" presId="urn:microsoft.com/office/officeart/2005/8/layout/hierarchy1"/>
    <dgm:cxn modelId="{51352972-DF7A-4DCB-B3FE-4D33ADE22A6D}" type="presParOf" srcId="{8127E1DA-329D-4B1B-908A-6B668D87CECF}" destId="{10E2C529-A230-4AF5-9DDB-9FC9F401061C}" srcOrd="1" destOrd="0" presId="urn:microsoft.com/office/officeart/2005/8/layout/hierarchy1"/>
    <dgm:cxn modelId="{07C532E2-27FE-4039-BDCC-D5B09E849E47}" type="presParOf" srcId="{10E2C529-A230-4AF5-9DDB-9FC9F401061C}" destId="{4C6B8948-80B0-47EB-AD6D-055A3E43A93E}" srcOrd="0" destOrd="0" presId="urn:microsoft.com/office/officeart/2005/8/layout/hierarchy1"/>
    <dgm:cxn modelId="{2BA240F1-181D-47E8-8394-C16DADEFAAC7}" type="presParOf" srcId="{4C6B8948-80B0-47EB-AD6D-055A3E43A93E}" destId="{085BFCA9-3CED-4C2F-925F-B41D4BA22FD1}" srcOrd="0" destOrd="0" presId="urn:microsoft.com/office/officeart/2005/8/layout/hierarchy1"/>
    <dgm:cxn modelId="{2074C29A-AC8A-4568-9D46-6347BDF1AF91}" type="presParOf" srcId="{4C6B8948-80B0-47EB-AD6D-055A3E43A93E}" destId="{81F3CC15-CC5B-41B7-B54C-48AD39175546}" srcOrd="1" destOrd="0" presId="urn:microsoft.com/office/officeart/2005/8/layout/hierarchy1"/>
    <dgm:cxn modelId="{4EFEBB6A-1D4F-4735-8D1D-A76BD5FC85FF}" type="presParOf" srcId="{10E2C529-A230-4AF5-9DDB-9FC9F401061C}" destId="{8FDA4864-6D49-4490-A1FF-327B0E1C27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26ED2-6B69-4ED6-8A43-00D5445716D8}">
      <dsp:nvSpPr>
        <dsp:cNvPr id="0" name=""/>
        <dsp:cNvSpPr/>
      </dsp:nvSpPr>
      <dsp:spPr>
        <a:xfrm>
          <a:off x="7987164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8A876-EC06-430E-8A2F-CF4153A93238}">
      <dsp:nvSpPr>
        <dsp:cNvPr id="0" name=""/>
        <dsp:cNvSpPr/>
      </dsp:nvSpPr>
      <dsp:spPr>
        <a:xfrm>
          <a:off x="5301087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23"/>
              </a:lnTo>
              <a:lnTo>
                <a:pt x="910598" y="295323"/>
              </a:lnTo>
              <a:lnTo>
                <a:pt x="910598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077B3-EDD7-44F9-99E0-1FA09A7D2DE1}">
      <dsp:nvSpPr>
        <dsp:cNvPr id="0" name=""/>
        <dsp:cNvSpPr/>
      </dsp:nvSpPr>
      <dsp:spPr>
        <a:xfrm>
          <a:off x="4390488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910598" y="0"/>
              </a:moveTo>
              <a:lnTo>
                <a:pt x="910598" y="295323"/>
              </a:lnTo>
              <a:lnTo>
                <a:pt x="0" y="295323"/>
              </a:lnTo>
              <a:lnTo>
                <a:pt x="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65B42-C572-4C7F-8C50-913A9E83DBCA}">
      <dsp:nvSpPr>
        <dsp:cNvPr id="0" name=""/>
        <dsp:cNvSpPr/>
      </dsp:nvSpPr>
      <dsp:spPr>
        <a:xfrm>
          <a:off x="2523571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77F0C-820C-4224-A72D-989B27A4AB30}">
      <dsp:nvSpPr>
        <dsp:cNvPr id="0" name=""/>
        <dsp:cNvSpPr/>
      </dsp:nvSpPr>
      <dsp:spPr>
        <a:xfrm>
          <a:off x="702373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3B371-BFD5-4E56-A47E-BD6D738BA946}">
      <dsp:nvSpPr>
        <dsp:cNvPr id="0" name=""/>
        <dsp:cNvSpPr/>
      </dsp:nvSpPr>
      <dsp:spPr>
        <a:xfrm>
          <a:off x="3057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48CA4-1905-430E-B11B-A7499C816D57}">
      <dsp:nvSpPr>
        <dsp:cNvPr id="0" name=""/>
        <dsp:cNvSpPr/>
      </dsp:nvSpPr>
      <dsp:spPr>
        <a:xfrm>
          <a:off x="168621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Local filesystem</a:t>
          </a:r>
        </a:p>
      </dsp:txBody>
      <dsp:txXfrm>
        <a:off x="196334" y="1041219"/>
        <a:ext cx="1434644" cy="890769"/>
      </dsp:txXfrm>
    </dsp:sp>
    <dsp:sp modelId="{C2CF9C78-0691-4A19-A0E4-F3E19CE2E02F}">
      <dsp:nvSpPr>
        <dsp:cNvPr id="0" name=""/>
        <dsp:cNvSpPr/>
      </dsp:nvSpPr>
      <dsp:spPr>
        <a:xfrm>
          <a:off x="3057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15E39-D7F7-44F4-870D-BF36EFD583AC}">
      <dsp:nvSpPr>
        <dsp:cNvPr id="0" name=""/>
        <dsp:cNvSpPr/>
      </dsp:nvSpPr>
      <dsp:spPr>
        <a:xfrm>
          <a:off x="168621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Local hard drive</a:t>
          </a:r>
        </a:p>
      </dsp:txBody>
      <dsp:txXfrm>
        <a:off x="196334" y="2420777"/>
        <a:ext cx="1434644" cy="890769"/>
      </dsp:txXfrm>
    </dsp:sp>
    <dsp:sp modelId="{C037FB59-AD6C-4EE7-8A4A-E77E79444B09}">
      <dsp:nvSpPr>
        <dsp:cNvPr id="0" name=""/>
        <dsp:cNvSpPr/>
      </dsp:nvSpPr>
      <dsp:spPr>
        <a:xfrm>
          <a:off x="1824255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44167-BC98-49E8-B7E6-1C88679541F3}">
      <dsp:nvSpPr>
        <dsp:cNvPr id="0" name=""/>
        <dsp:cNvSpPr/>
      </dsp:nvSpPr>
      <dsp:spPr>
        <a:xfrm>
          <a:off x="1989819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Remote filesystem</a:t>
          </a:r>
          <a:endParaRPr lang="en-US" sz="1300" kern="1200" dirty="0"/>
        </a:p>
      </dsp:txBody>
      <dsp:txXfrm>
        <a:off x="2017532" y="1041219"/>
        <a:ext cx="1434644" cy="890769"/>
      </dsp:txXfrm>
    </dsp:sp>
    <dsp:sp modelId="{3F1AC1A7-FCDB-4688-A699-8DC7A4248637}">
      <dsp:nvSpPr>
        <dsp:cNvPr id="0" name=""/>
        <dsp:cNvSpPr/>
      </dsp:nvSpPr>
      <dsp:spPr>
        <a:xfrm>
          <a:off x="1824255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65967-29D0-4A5F-9D66-AE6279DE95B1}">
      <dsp:nvSpPr>
        <dsp:cNvPr id="0" name=""/>
        <dsp:cNvSpPr/>
      </dsp:nvSpPr>
      <dsp:spPr>
        <a:xfrm>
          <a:off x="1989819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Hard drive on another computer</a:t>
          </a:r>
        </a:p>
      </dsp:txBody>
      <dsp:txXfrm>
        <a:off x="2017532" y="2420777"/>
        <a:ext cx="1434644" cy="890769"/>
      </dsp:txXfrm>
    </dsp:sp>
    <dsp:sp modelId="{BA727816-9626-415D-AD11-50A57167CB3F}">
      <dsp:nvSpPr>
        <dsp:cNvPr id="0" name=""/>
        <dsp:cNvSpPr/>
      </dsp:nvSpPr>
      <dsp:spPr>
        <a:xfrm>
          <a:off x="4556052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BE93-8480-4CB3-9525-D3273E35DAF2}">
      <dsp:nvSpPr>
        <dsp:cNvPr id="0" name=""/>
        <dsp:cNvSpPr/>
      </dsp:nvSpPr>
      <dsp:spPr>
        <a:xfrm>
          <a:off x="4721615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Repositories</a:t>
          </a:r>
          <a:endParaRPr lang="en-US" sz="1300" kern="1200" dirty="0"/>
        </a:p>
      </dsp:txBody>
      <dsp:txXfrm>
        <a:off x="4749328" y="1041219"/>
        <a:ext cx="1434644" cy="890769"/>
      </dsp:txXfrm>
    </dsp:sp>
    <dsp:sp modelId="{55811D91-55D6-4F32-B1A6-755760CA48F6}">
      <dsp:nvSpPr>
        <dsp:cNvPr id="0" name=""/>
        <dsp:cNvSpPr/>
      </dsp:nvSpPr>
      <dsp:spPr>
        <a:xfrm>
          <a:off x="3645453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6F454-759D-4F6A-917C-C0A13EE217A7}">
      <dsp:nvSpPr>
        <dsp:cNvPr id="0" name=""/>
        <dsp:cNvSpPr/>
      </dsp:nvSpPr>
      <dsp:spPr>
        <a:xfrm>
          <a:off x="3811016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Structured data</a:t>
          </a:r>
        </a:p>
      </dsp:txBody>
      <dsp:txXfrm>
        <a:off x="3838729" y="2420777"/>
        <a:ext cx="1434644" cy="890769"/>
      </dsp:txXfrm>
    </dsp:sp>
    <dsp:sp modelId="{E589D0F3-2AF8-42BD-90BC-77C700F5EA1C}">
      <dsp:nvSpPr>
        <dsp:cNvPr id="0" name=""/>
        <dsp:cNvSpPr/>
      </dsp:nvSpPr>
      <dsp:spPr>
        <a:xfrm>
          <a:off x="5466651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5769D-8D05-4C48-A559-56C98A4CA109}">
      <dsp:nvSpPr>
        <dsp:cNvPr id="0" name=""/>
        <dsp:cNvSpPr/>
      </dsp:nvSpPr>
      <dsp:spPr>
        <a:xfrm>
          <a:off x="5632214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Typically holds frequently changing information</a:t>
          </a:r>
        </a:p>
      </dsp:txBody>
      <dsp:txXfrm>
        <a:off x="5659927" y="2420777"/>
        <a:ext cx="1434644" cy="890769"/>
      </dsp:txXfrm>
    </dsp:sp>
    <dsp:sp modelId="{3D015EA9-E190-4D04-8A94-B579CCE3558F}">
      <dsp:nvSpPr>
        <dsp:cNvPr id="0" name=""/>
        <dsp:cNvSpPr/>
      </dsp:nvSpPr>
      <dsp:spPr>
        <a:xfrm>
          <a:off x="7287848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6B22D-3463-487E-89B7-90C078D24927}">
      <dsp:nvSpPr>
        <dsp:cNvPr id="0" name=""/>
        <dsp:cNvSpPr/>
      </dsp:nvSpPr>
      <dsp:spPr>
        <a:xfrm>
          <a:off x="7453412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Databases</a:t>
          </a:r>
          <a:endParaRPr lang="en-US" sz="1300" kern="1200" dirty="0"/>
        </a:p>
      </dsp:txBody>
      <dsp:txXfrm>
        <a:off x="7481125" y="1041219"/>
        <a:ext cx="1434644" cy="890769"/>
      </dsp:txXfrm>
    </dsp:sp>
    <dsp:sp modelId="{085BFCA9-3CED-4C2F-925F-B41D4BA22FD1}">
      <dsp:nvSpPr>
        <dsp:cNvPr id="0" name=""/>
        <dsp:cNvSpPr/>
      </dsp:nvSpPr>
      <dsp:spPr>
        <a:xfrm>
          <a:off x="7287848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3CC15-CC5B-41B7-B54C-48AD39175546}">
      <dsp:nvSpPr>
        <dsp:cNvPr id="0" name=""/>
        <dsp:cNvSpPr/>
      </dsp:nvSpPr>
      <dsp:spPr>
        <a:xfrm>
          <a:off x="7453412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SQL, </a:t>
          </a:r>
          <a:r>
            <a:rPr lang="en-US" sz="1300" kern="1200" dirty="0" err="1"/>
            <a:t>MSAccess</a:t>
          </a:r>
          <a:r>
            <a:rPr lang="en-US" sz="1300" kern="1200" dirty="0"/>
            <a:t>, etc.</a:t>
          </a:r>
        </a:p>
      </dsp:txBody>
      <dsp:txXfrm>
        <a:off x="7481125" y="2420777"/>
        <a:ext cx="1434644" cy="890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VLANs?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2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quick discussion. What does your home network look like? What kind of devices are on your network?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7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play a little network protocol game and see if we can remember the 7 layers of the OSI model!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7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552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467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7042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205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913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823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95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0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8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5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34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1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5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3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-labs.tryhackme.cloud/sites/osi-model-game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37E8E8F-00D3-3E9A-DCA3-E3898684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5487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Week 1 Day 3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Led by: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Emily Crose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Oakland University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3C983-99FB-7DD7-04FA-A94D3DDE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25" y="1325880"/>
            <a:ext cx="436672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Transmission</a:t>
            </a: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27D6BFFA-B042-5E8F-B1DA-3FB2E3F9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760410"/>
            <a:ext cx="6270662" cy="13367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197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B892E-C62C-852F-71BE-10692A7A9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BC06B-D453-774F-3EEF-23E87767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1- Physical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04BB-0767-E57B-5638-99A18752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455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703F-A636-F379-84FE-D8BCAC97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701-8043-8543-E1EE-FA412432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a physical medium for transporting raw information</a:t>
            </a:r>
          </a:p>
          <a:p>
            <a:r>
              <a:rPr lang="en-US" dirty="0"/>
              <a:t>Wireless Antenna</a:t>
            </a:r>
          </a:p>
          <a:p>
            <a:r>
              <a:rPr lang="en-US" dirty="0"/>
              <a:t>Cat5 (Ethernet) Cables</a:t>
            </a:r>
          </a:p>
          <a:p>
            <a:r>
              <a:rPr lang="en-US" dirty="0"/>
              <a:t>Coaxial Cables</a:t>
            </a:r>
          </a:p>
          <a:p>
            <a:r>
              <a:rPr lang="en-US" dirty="0"/>
              <a:t>Fiber Optic Cables</a:t>
            </a:r>
          </a:p>
          <a:p>
            <a:r>
              <a:rPr lang="en-US" dirty="0"/>
              <a:t>Network Hubs</a:t>
            </a:r>
          </a:p>
          <a:p>
            <a:r>
              <a:rPr lang="en-US" dirty="0"/>
              <a:t>Network Repeaters</a:t>
            </a:r>
          </a:p>
        </p:txBody>
      </p:sp>
    </p:spTree>
    <p:extLst>
      <p:ext uri="{BB962C8B-B14F-4D97-AF65-F5344CB8AC3E}">
        <p14:creationId xmlns:p14="http://schemas.microsoft.com/office/powerpoint/2010/main" val="203727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black and red cube illustration">
            <a:extLst>
              <a:ext uri="{FF2B5EF4-FFF2-40B4-BE49-F238E27FC236}">
                <a16:creationId xmlns:a16="http://schemas.microsoft.com/office/drawing/2014/main" id="{54188650-2C12-BE71-9B10-3B42E0AC26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369C63-4DF6-71B0-955E-17146FF0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2 - Data Link</a:t>
            </a:r>
            <a:br>
              <a:rPr lang="en-US" sz="7200">
                <a:solidFill>
                  <a:schemeClr val="tx1"/>
                </a:solidFill>
              </a:rPr>
            </a:br>
            <a:endParaRPr lang="en-US" sz="72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49121-ED18-CFC5-F1A8-70671FAB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</p:spTree>
    <p:extLst>
      <p:ext uri="{BB962C8B-B14F-4D97-AF65-F5344CB8AC3E}">
        <p14:creationId xmlns:p14="http://schemas.microsoft.com/office/powerpoint/2010/main" val="137411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8259-66E9-6FC7-01D8-D73A26A4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944E-CA39-55A7-FBB9-01463F7C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error-free transfer of data frames from one node to another via the physical layer</a:t>
            </a: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Network Switch</a:t>
            </a:r>
          </a:p>
          <a:p>
            <a:pPr lvl="1"/>
            <a:r>
              <a:rPr lang="en-US" dirty="0"/>
              <a:t>Network Bridge</a:t>
            </a:r>
          </a:p>
          <a:p>
            <a:r>
              <a:rPr lang="en-US" dirty="0"/>
              <a:t>Logical </a:t>
            </a:r>
          </a:p>
          <a:p>
            <a:pPr lvl="1"/>
            <a:r>
              <a:rPr lang="en-US" dirty="0"/>
              <a:t>“Frames”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3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2C0B5-E164-A37F-4646-942A712E33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3 -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Media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0302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0427-F797-D489-E2E9-DCF9560E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0202-4651-9C8F-86CE-88F01336E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Controls the operations of the subnet.</a:t>
            </a:r>
          </a:p>
          <a:p>
            <a:pPr lvl="1"/>
            <a:r>
              <a:rPr lang="en-US" dirty="0"/>
              <a:t>Decides which physical path data will take</a:t>
            </a:r>
          </a:p>
          <a:p>
            <a:r>
              <a:rPr lang="en-US" dirty="0"/>
              <a:t>Physical </a:t>
            </a:r>
          </a:p>
          <a:p>
            <a:pPr lvl="1"/>
            <a:r>
              <a:rPr lang="en-US" dirty="0"/>
              <a:t>Router</a:t>
            </a:r>
          </a:p>
          <a:p>
            <a:r>
              <a:rPr lang="en-US" dirty="0"/>
              <a:t>Logical (Protocols)</a:t>
            </a:r>
          </a:p>
          <a:p>
            <a:pPr lvl="1"/>
            <a:r>
              <a:rPr lang="en-US" dirty="0"/>
              <a:t>IP</a:t>
            </a:r>
          </a:p>
          <a:p>
            <a:pPr lvl="1"/>
            <a:r>
              <a:rPr lang="en-US" dirty="0"/>
              <a:t>ICMP</a:t>
            </a:r>
          </a:p>
          <a:p>
            <a:pPr lvl="1"/>
            <a:r>
              <a:rPr lang="en-US" dirty="0" err="1"/>
              <a:t>IPSec</a:t>
            </a:r>
            <a:endParaRPr lang="en-US" dirty="0"/>
          </a:p>
          <a:p>
            <a:pPr lvl="1"/>
            <a:r>
              <a:rPr lang="en-US" dirty="0"/>
              <a:t>IGMP</a:t>
            </a:r>
          </a:p>
        </p:txBody>
      </p:sp>
    </p:spTree>
    <p:extLst>
      <p:ext uri="{BB962C8B-B14F-4D97-AF65-F5344CB8AC3E}">
        <p14:creationId xmlns:p14="http://schemas.microsoft.com/office/powerpoint/2010/main" val="3472812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DFDA5F22-4112-FEA6-3538-C7F035F452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536" b="34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4 - Transport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Host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69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1E84-9B5A-1CF1-C1AA-E95B18C2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5257-1E86-AD47-DE3F-10CD479D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Ensures that messages are delivered in sequence without losses, errors or duplications</a:t>
            </a:r>
          </a:p>
          <a:p>
            <a:r>
              <a:rPr lang="en-US" dirty="0"/>
              <a:t>Logical</a:t>
            </a:r>
          </a:p>
          <a:p>
            <a:pPr lvl="1"/>
            <a:r>
              <a:rPr lang="en-US" dirty="0"/>
              <a:t>TCP</a:t>
            </a:r>
          </a:p>
          <a:p>
            <a:pPr lvl="1"/>
            <a:r>
              <a:rPr lang="en-US" dirty="0"/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1619475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FBFB-CBD7-C584-4EB6-B133216B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VS. UDP</a:t>
            </a:r>
          </a:p>
        </p:txBody>
      </p:sp>
    </p:spTree>
    <p:extLst>
      <p:ext uri="{BB962C8B-B14F-4D97-AF65-F5344CB8AC3E}">
        <p14:creationId xmlns:p14="http://schemas.microsoft.com/office/powerpoint/2010/main" val="40457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2 recap</a:t>
            </a: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56B0482-372A-78B0-7BB7-9B3F8CF6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88" y="1212104"/>
            <a:ext cx="7945114" cy="51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1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7BAC7-F82D-075B-07B8-99863AFC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1719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D3AD-4C55-38DC-888B-0A57080C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TCP 3-Way Handshake</a:t>
            </a:r>
          </a:p>
        </p:txBody>
      </p:sp>
      <p:sp>
        <p:nvSpPr>
          <p:cNvPr id="5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D2500F-DBCB-A27A-1925-FEB4885069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56" r="1" b="1"/>
          <a:stretch/>
        </p:blipFill>
        <p:spPr>
          <a:xfrm>
            <a:off x="0" y="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207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CA795E-0AC2-D06E-870C-9ACC141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TCP In A Gif</a:t>
            </a:r>
          </a:p>
        </p:txBody>
      </p:sp>
      <p:pic>
        <p:nvPicPr>
          <p:cNvPr id="13" name="Picture Placeholder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34FE9D8-EA3E-E36D-EED0-33D2D6AB8D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000" r="1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44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868C5-7223-2B76-AEA2-98F4A691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UDP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611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7C43-771D-C6EB-DBDD-CCFA82DD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UDP In A Gif</a:t>
            </a:r>
          </a:p>
        </p:txBody>
      </p:sp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232674BA-6863-8CB4-A52E-A711A6D9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29" y="1718056"/>
            <a:ext cx="5896541" cy="34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8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EFDE-BC93-7D08-C869-16EF2D41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TCP Apps &amp; UDP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466B2-917B-6400-839C-1F94E40BA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VoIP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YouTube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SWIFT Money Transfers</a:t>
            </a:r>
          </a:p>
          <a:p>
            <a:pPr lvl="1"/>
            <a:r>
              <a:rPr lang="en-US" dirty="0"/>
              <a:t>TCP or UDP?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20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4199864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Layer 5 – Session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5882" y="1063416"/>
            <a:ext cx="2591618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Host layer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94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Allows the establishment of sessions between processes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RPC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NFS</a:t>
            </a:r>
          </a:p>
          <a:p>
            <a:pPr lvl="1"/>
            <a:r>
              <a:rPr lang="en-US" dirty="0" err="1"/>
              <a:t>Netbios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1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Question or Clarifications?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EBEBEB"/>
                </a:solidFill>
              </a:rPr>
              <a:t>Layer 6 –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78D3E2AD-706C-CAEF-EBA8-3030667166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8" r="14492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2926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Formats data bound for the application layer (layer 7)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JPG</a:t>
            </a:r>
          </a:p>
          <a:p>
            <a:pPr lvl="1"/>
            <a:r>
              <a:rPr lang="en-US" dirty="0"/>
              <a:t>ASCII</a:t>
            </a:r>
          </a:p>
          <a:p>
            <a:pPr lvl="1"/>
            <a:r>
              <a:rPr lang="en-US" dirty="0"/>
              <a:t>ANSI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2732764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Layer 7 –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Person writing on a notepad">
            <a:extLst>
              <a:ext uri="{FF2B5EF4-FFF2-40B4-BE49-F238E27FC236}">
                <a16:creationId xmlns:a16="http://schemas.microsoft.com/office/drawing/2014/main" id="{8146B2E8-0CBB-56AB-38D9-C60A33EBC4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6" r="147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5240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Interface layers for users to access network resources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Wiki</a:t>
            </a:r>
          </a:p>
          <a:p>
            <a:pPr lvl="1"/>
            <a:r>
              <a:rPr lang="en-US" dirty="0"/>
              <a:t>Microsoft Word</a:t>
            </a:r>
          </a:p>
        </p:txBody>
      </p:sp>
    </p:spTree>
    <p:extLst>
      <p:ext uri="{BB962C8B-B14F-4D97-AF65-F5344CB8AC3E}">
        <p14:creationId xmlns:p14="http://schemas.microsoft.com/office/powerpoint/2010/main" val="2233240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459A-6A92-CB3D-AE78-91EBE91C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Shall We Play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208-9A9C-A65C-0150-6F37014E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37" y="4763342"/>
            <a:ext cx="3342462" cy="148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bg2">
                    <a:lumMod val="40000"/>
                    <a:lumOff val="60000"/>
                  </a:schemeClr>
                </a:solidFill>
                <a:hlinkClick r:id="rId8"/>
              </a:rPr>
              <a:t>https://static-labs.tryhackme.cloud/sites/osi-model-game/</a:t>
            </a:r>
            <a:endParaRPr lang="en-US" sz="1800" cap="all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picture containing text, black, scoreboard&#10;&#10;Description automatically generated">
            <a:extLst>
              <a:ext uri="{FF2B5EF4-FFF2-40B4-BE49-F238E27FC236}">
                <a16:creationId xmlns:a16="http://schemas.microsoft.com/office/drawing/2014/main" id="{95380095-86F7-8BF4-E1F5-9695CD91D5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823" r="2" b="2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21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BDDC-AE87-1D89-CB24-A5BB09805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BC0B6-768E-D874-F5F2-5CAE1979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Name Resolution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065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862C2-B803-D029-2064-6ACCB46D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DNS</a:t>
            </a:r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F0282-E686-426F-DC81-F4DDF13CE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031478"/>
            <a:ext cx="6270662" cy="47945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095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A1B76-D33E-9DD1-67B8-6F3BADE638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E05F4-1DE1-9394-5E5C-8114E344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DNS: TCP or UDP?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9112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29303-F989-9FC4-10E8-F01BBF24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Problem: How Do We Move Information?</a:t>
            </a: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F650252B-F2EF-D13A-91B8-C05D382E2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75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3" descr="Close-up of a server network panel with lights and cables">
            <a:extLst>
              <a:ext uri="{FF2B5EF4-FFF2-40B4-BE49-F238E27FC236}">
                <a16:creationId xmlns:a16="http://schemas.microsoft.com/office/drawing/2014/main" id="{A687C8D3-B475-C74B-1000-93F2097038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814" r="-1" b="24496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C324-8DDB-3BD0-5321-776F990E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LANs and WANs</a:t>
            </a:r>
          </a:p>
        </p:txBody>
      </p:sp>
    </p:spTree>
    <p:extLst>
      <p:ext uri="{BB962C8B-B14F-4D97-AF65-F5344CB8AC3E}">
        <p14:creationId xmlns:p14="http://schemas.microsoft.com/office/powerpoint/2010/main" val="46671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51A3-6188-BDAA-201B-179EF999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Networking</a:t>
            </a:r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A282A2FE-CBCB-4692-665A-1B8B1025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747" y="1853248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34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D73AF-0F44-E3C9-CB28-E05BA760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1" y="2495969"/>
            <a:ext cx="4609175" cy="1783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Network Operation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67EA104-8B4F-1B67-DCA3-E2A989B1DE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6076369" y="1311294"/>
            <a:ext cx="5449471" cy="1645122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2D8425-0CEE-FF80-A9D8-4F5822623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410" y="3387543"/>
            <a:ext cx="5449471" cy="24795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8143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5D841-FE81-13C8-A48D-0E2AC40D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Ports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EF693E97-F532-9796-515D-DF5A5B8DC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253" y="1301643"/>
            <a:ext cx="5307644" cy="42063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74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B986F-E3C7-9FEA-676E-60ADA760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3" y="2530590"/>
            <a:ext cx="3555674" cy="1796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Ports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16EA939-D8EA-E9E5-B5C4-BFA0AD855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690123"/>
            <a:ext cx="6275584" cy="3482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49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3794-F579-ABEC-77DF-2D8BCE97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 (LAN)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7CD9-68FE-DA6A-5082-851DED9C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other nearby network-connected systems</a:t>
            </a:r>
          </a:p>
          <a:p>
            <a:r>
              <a:rPr lang="en-US" dirty="0"/>
              <a:t>You probably use some of these devices!</a:t>
            </a:r>
          </a:p>
          <a:p>
            <a:pPr lvl="1"/>
            <a:r>
              <a:rPr lang="en-US" dirty="0"/>
              <a:t>Amazon firestick</a:t>
            </a:r>
          </a:p>
          <a:p>
            <a:pPr lvl="1"/>
            <a:r>
              <a:rPr lang="en-US" dirty="0"/>
              <a:t>Google Chromecast</a:t>
            </a:r>
          </a:p>
          <a:p>
            <a:pPr lvl="1"/>
            <a:r>
              <a:rPr lang="en-US" dirty="0" err="1"/>
              <a:t>AppleTV</a:t>
            </a:r>
            <a:endParaRPr lang="en-US" dirty="0"/>
          </a:p>
          <a:p>
            <a:r>
              <a:rPr lang="en-US" dirty="0"/>
              <a:t>More protective of local information?</a:t>
            </a:r>
          </a:p>
        </p:txBody>
      </p:sp>
    </p:spTree>
    <p:extLst>
      <p:ext uri="{BB962C8B-B14F-4D97-AF65-F5344CB8AC3E}">
        <p14:creationId xmlns:p14="http://schemas.microsoft.com/office/powerpoint/2010/main" val="3282842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12AE0-08A7-6E61-22A9-95125BF0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Basic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35736C-85DC-7BC6-4BC8-CD6E909A1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20257"/>
            <a:ext cx="6270662" cy="42170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1437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5200-725F-F3B6-31F6-6BB5F5CC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 (WAN)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66918-61BB-CFF0-D667-B6E22682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remote hosts</a:t>
            </a:r>
          </a:p>
          <a:p>
            <a:r>
              <a:rPr lang="en-US" dirty="0"/>
              <a:t>Websites</a:t>
            </a:r>
          </a:p>
          <a:p>
            <a:r>
              <a:rPr lang="en-US" dirty="0"/>
              <a:t>Remote backups/repositories</a:t>
            </a:r>
          </a:p>
          <a:p>
            <a:r>
              <a:rPr lang="en-US" dirty="0"/>
              <a:t>VPNs enable access to remote LANs</a:t>
            </a:r>
          </a:p>
        </p:txBody>
      </p:sp>
    </p:spTree>
    <p:extLst>
      <p:ext uri="{BB962C8B-B14F-4D97-AF65-F5344CB8AC3E}">
        <p14:creationId xmlns:p14="http://schemas.microsoft.com/office/powerpoint/2010/main" val="898466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34F80-6AC0-E581-B4D2-E2B867C3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Complex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BD7B0E-8A0B-76AA-0124-9EE229EC4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3" y="1422156"/>
            <a:ext cx="6544243" cy="41883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299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18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863BC60E-8D7B-49E9-EC19-0CF3DE82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053" r="19494" b="-2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C982-F27D-660F-9E05-18F660F4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How Do Apps Access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750042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4F8B-F19F-B5DA-676F-CF2A3652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&amp; Remote 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6131A3-D68C-6097-A809-5EFBABBE6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84292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12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DB706-752E-332C-E5A1-D3427106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Does Your Home Network Look Like?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2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User Network">
            <a:extLst>
              <a:ext uri="{FF2B5EF4-FFF2-40B4-BE49-F238E27FC236}">
                <a16:creationId xmlns:a16="http://schemas.microsoft.com/office/drawing/2014/main" id="{08B2BEFF-213C-1CC5-B31A-169839ECA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25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458" y="640082"/>
            <a:ext cx="2373552" cy="2373552"/>
          </a:xfrm>
          <a:prstGeom prst="rect">
            <a:avLst/>
          </a:prstGeom>
          <a:effectLst/>
        </p:spPr>
      </p:pic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3 Recap</a:t>
            </a:r>
          </a:p>
        </p:txBody>
      </p:sp>
    </p:spTree>
    <p:extLst>
      <p:ext uri="{BB962C8B-B14F-4D97-AF65-F5344CB8AC3E}">
        <p14:creationId xmlns:p14="http://schemas.microsoft.com/office/powerpoint/2010/main" val="37493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943" r="-1" b="8852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EBEBEB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195181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202FC-678B-A63C-3068-B968DDE3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Instructor Contact Info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37CC-1017-870F-E793-231488C49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ecrose@oakland.edu</a:t>
            </a:r>
          </a:p>
        </p:txBody>
      </p:sp>
    </p:spTree>
    <p:extLst>
      <p:ext uri="{BB962C8B-B14F-4D97-AF65-F5344CB8AC3E}">
        <p14:creationId xmlns:p14="http://schemas.microsoft.com/office/powerpoint/2010/main" val="264081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05AE-04BE-9174-B34D-33DEC6EE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Packets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7B083262-6033-FE43-CEDC-6B901A608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37120"/>
            <a:ext cx="6275584" cy="41889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2790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F063574-5838-68A3-B3A1-4832D289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7209" y="1930168"/>
            <a:ext cx="7222351" cy="2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9CC611A-48C6-32C4-9289-F1E6EE97A9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5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F989088-BA30-3B3B-A784-C191EAA3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4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1220</TotalTime>
  <Words>495</Words>
  <Application>Microsoft Office PowerPoint</Application>
  <PresentationFormat>Widescreen</PresentationFormat>
  <Paragraphs>147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Century Gothic</vt:lpstr>
      <vt:lpstr>Wingdings 3</vt:lpstr>
      <vt:lpstr>Ion</vt:lpstr>
      <vt:lpstr>Introduction to Software Business Product management</vt:lpstr>
      <vt:lpstr>Day 2 recap</vt:lpstr>
      <vt:lpstr>Question or Clarifications?</vt:lpstr>
      <vt:lpstr>Networking</vt:lpstr>
      <vt:lpstr>What Does Your Home Network Look Like?</vt:lpstr>
      <vt:lpstr>Packets</vt:lpstr>
      <vt:lpstr>PowerPoint Presentation</vt:lpstr>
      <vt:lpstr>PowerPoint Presentation</vt:lpstr>
      <vt:lpstr>PowerPoint Presentation</vt:lpstr>
      <vt:lpstr>Network Transmission</vt:lpstr>
      <vt:lpstr>Layer 1- Physical</vt:lpstr>
      <vt:lpstr>Networking Hardware</vt:lpstr>
      <vt:lpstr>Layer 2 - Data Link </vt:lpstr>
      <vt:lpstr>Layer 2</vt:lpstr>
      <vt:lpstr>Layer 3 - Network</vt:lpstr>
      <vt:lpstr>Layer 3 </vt:lpstr>
      <vt:lpstr>Layer 4 - Transport</vt:lpstr>
      <vt:lpstr>Layer 4</vt:lpstr>
      <vt:lpstr>TCP VS. UDP</vt:lpstr>
      <vt:lpstr>PowerPoint Presentation</vt:lpstr>
      <vt:lpstr>TCP Handling</vt:lpstr>
      <vt:lpstr>TCP 3-Way Handshake</vt:lpstr>
      <vt:lpstr>Explain TCP In A Gif</vt:lpstr>
      <vt:lpstr>UDP Handling</vt:lpstr>
      <vt:lpstr>Explain UDP In A Gif</vt:lpstr>
      <vt:lpstr>Discussion: TCP Apps &amp; UDP Apps</vt:lpstr>
      <vt:lpstr>10 minute break</vt:lpstr>
      <vt:lpstr>Layer 5 – Session</vt:lpstr>
      <vt:lpstr>Layer 5</vt:lpstr>
      <vt:lpstr>Layer 6 – Presentation</vt:lpstr>
      <vt:lpstr>Layer 6</vt:lpstr>
      <vt:lpstr>Layer 7 – Application</vt:lpstr>
      <vt:lpstr>Layer 7</vt:lpstr>
      <vt:lpstr>Shall We Play A Game?</vt:lpstr>
      <vt:lpstr>Name Resolution</vt:lpstr>
      <vt:lpstr>DNS</vt:lpstr>
      <vt:lpstr>DNS: TCP or UDP?</vt:lpstr>
      <vt:lpstr>Problem: How Do We Move Information?</vt:lpstr>
      <vt:lpstr>LANs and WANs</vt:lpstr>
      <vt:lpstr>Network Operation</vt:lpstr>
      <vt:lpstr>Network Ports</vt:lpstr>
      <vt:lpstr>Common Ports</vt:lpstr>
      <vt:lpstr>Local Area Network (LAN)</vt:lpstr>
      <vt:lpstr>Basic Network Topology</vt:lpstr>
      <vt:lpstr>Wide Area Network (WAN)</vt:lpstr>
      <vt:lpstr>Complex Network Topology</vt:lpstr>
      <vt:lpstr>10 minute break</vt:lpstr>
      <vt:lpstr>How Do Apps Access Information?</vt:lpstr>
      <vt:lpstr>Local &amp; Remote Information</vt:lpstr>
      <vt:lpstr>Day 3 Recap</vt:lpstr>
      <vt:lpstr>Question or Clarifications?</vt:lpstr>
      <vt:lpstr>Instructor 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22</cp:revision>
  <dcterms:created xsi:type="dcterms:W3CDTF">2023-04-01T16:24:57Z</dcterms:created>
  <dcterms:modified xsi:type="dcterms:W3CDTF">2023-05-15T23:41:17Z</dcterms:modified>
</cp:coreProperties>
</file>